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2"/>
    <p:sldId id="279" r:id="rId3"/>
    <p:sldId id="27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282" r:id="rId12"/>
    <p:sldId id="256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3"/>
  </p:normalViewPr>
  <p:slideViewPr>
    <p:cSldViewPr snapToGrid="0">
      <p:cViewPr varScale="1">
        <p:scale>
          <a:sx n="55" d="100"/>
          <a:sy n="55" d="100"/>
        </p:scale>
        <p:origin x="8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imões" userId="18d591d6-62e7-45db-99d4-dca2b467a0ca" providerId="ADAL" clId="{3C628156-315F-6845-A157-C949D203D192}"/>
    <pc:docChg chg="modSld">
      <pc:chgData name="Daniel Simões" userId="18d591d6-62e7-45db-99d4-dca2b467a0ca" providerId="ADAL" clId="{3C628156-315F-6845-A157-C949D203D192}" dt="2024-11-21T09:49:08.078" v="1" actId="1076"/>
      <pc:docMkLst>
        <pc:docMk/>
      </pc:docMkLst>
      <pc:sldChg chg="modSp mod">
        <pc:chgData name="Daniel Simões" userId="18d591d6-62e7-45db-99d4-dca2b467a0ca" providerId="ADAL" clId="{3C628156-315F-6845-A157-C949D203D192}" dt="2024-11-21T09:49:08.078" v="1" actId="1076"/>
        <pc:sldMkLst>
          <pc:docMk/>
          <pc:sldMk cId="2938761678" sldId="282"/>
        </pc:sldMkLst>
        <pc:spChg chg="mod">
          <ac:chgData name="Daniel Simões" userId="18d591d6-62e7-45db-99d4-dca2b467a0ca" providerId="ADAL" clId="{3C628156-315F-6845-A157-C949D203D192}" dt="2024-11-21T09:49:08.078" v="1" actId="1076"/>
          <ac:spMkLst>
            <pc:docMk/>
            <pc:sldMk cId="2938761678" sldId="282"/>
            <ac:spMk id="84" creationId="{B88F3C5E-4679-6EC0-B55F-9E2ED672E5FC}"/>
          </ac:spMkLst>
        </pc:spChg>
      </pc:sldChg>
    </pc:docChg>
  </pc:docChgLst>
  <pc:docChgLst>
    <pc:chgData name="Daniel Simões" userId="18d591d6-62e7-45db-99d4-dca2b467a0ca" providerId="ADAL" clId="{466DDCB8-041C-1045-8617-D4EC0A3F3973}"/>
    <pc:docChg chg="undo custSel addSld delSld modSld sldOrd">
      <pc:chgData name="Daniel Simões" userId="18d591d6-62e7-45db-99d4-dca2b467a0ca" providerId="ADAL" clId="{466DDCB8-041C-1045-8617-D4EC0A3F3973}" dt="2024-11-11T09:19:07.584" v="4734" actId="20577"/>
      <pc:docMkLst>
        <pc:docMk/>
      </pc:docMkLst>
      <pc:sldChg chg="ord">
        <pc:chgData name="Daniel Simões" userId="18d591d6-62e7-45db-99d4-dca2b467a0ca" providerId="ADAL" clId="{466DDCB8-041C-1045-8617-D4EC0A3F3973}" dt="2024-10-31T08:53:17.655" v="3794" actId="20578"/>
        <pc:sldMkLst>
          <pc:docMk/>
          <pc:sldMk cId="0" sldId="256"/>
        </pc:sldMkLst>
      </pc:sldChg>
      <pc:sldChg chg="addSp delSp modSp mod ord">
        <pc:chgData name="Daniel Simões" userId="18d591d6-62e7-45db-99d4-dca2b467a0ca" providerId="ADAL" clId="{466DDCB8-041C-1045-8617-D4EC0A3F3973}" dt="2024-10-31T08:41:00.579" v="3029" actId="1076"/>
        <pc:sldMkLst>
          <pc:docMk/>
          <pc:sldMk cId="0" sldId="257"/>
        </pc:sldMkLst>
      </pc:sldChg>
      <pc:sldChg chg="del">
        <pc:chgData name="Daniel Simões" userId="18d591d6-62e7-45db-99d4-dca2b467a0ca" providerId="ADAL" clId="{466DDCB8-041C-1045-8617-D4EC0A3F3973}" dt="2024-10-31T08:53:04.424" v="3793" actId="2696"/>
        <pc:sldMkLst>
          <pc:docMk/>
          <pc:sldMk cId="0" sldId="258"/>
        </pc:sldMkLst>
      </pc:sldChg>
      <pc:sldChg chg="modSp mod">
        <pc:chgData name="Daniel Simões" userId="18d591d6-62e7-45db-99d4-dca2b467a0ca" providerId="ADAL" clId="{466DDCB8-041C-1045-8617-D4EC0A3F3973}" dt="2024-10-31T08:03:46.296" v="493" actId="20577"/>
        <pc:sldMkLst>
          <pc:docMk/>
          <pc:sldMk cId="0" sldId="260"/>
        </pc:sldMkLst>
      </pc:sldChg>
      <pc:sldChg chg="del">
        <pc:chgData name="Daniel Simões" userId="18d591d6-62e7-45db-99d4-dca2b467a0ca" providerId="ADAL" clId="{466DDCB8-041C-1045-8617-D4EC0A3F3973}" dt="2024-10-31T08:51:36.592" v="3792" actId="2696"/>
        <pc:sldMkLst>
          <pc:docMk/>
          <pc:sldMk cId="0" sldId="261"/>
        </pc:sldMkLst>
      </pc:sldChg>
      <pc:sldChg chg="add del">
        <pc:chgData name="Daniel Simões" userId="18d591d6-62e7-45db-99d4-dca2b467a0ca" providerId="ADAL" clId="{466DDCB8-041C-1045-8617-D4EC0A3F3973}" dt="2024-10-31T08:00:02.658" v="74" actId="2696"/>
        <pc:sldMkLst>
          <pc:docMk/>
          <pc:sldMk cId="355675355" sldId="262"/>
        </pc:sldMkLst>
      </pc:sldChg>
      <pc:sldChg chg="add del">
        <pc:chgData name="Daniel Simões" userId="18d591d6-62e7-45db-99d4-dca2b467a0ca" providerId="ADAL" clId="{466DDCB8-041C-1045-8617-D4EC0A3F3973}" dt="2024-10-31T08:00:02.662" v="75" actId="2696"/>
        <pc:sldMkLst>
          <pc:docMk/>
          <pc:sldMk cId="271667299" sldId="263"/>
        </pc:sldMkLst>
      </pc:sldChg>
      <pc:sldChg chg="add del">
        <pc:chgData name="Daniel Simões" userId="18d591d6-62e7-45db-99d4-dca2b467a0ca" providerId="ADAL" clId="{466DDCB8-041C-1045-8617-D4EC0A3F3973}" dt="2024-10-31T08:00:02.666" v="76" actId="2696"/>
        <pc:sldMkLst>
          <pc:docMk/>
          <pc:sldMk cId="2283080966" sldId="264"/>
        </pc:sldMkLst>
      </pc:sldChg>
      <pc:sldChg chg="add del">
        <pc:chgData name="Daniel Simões" userId="18d591d6-62e7-45db-99d4-dca2b467a0ca" providerId="ADAL" clId="{466DDCB8-041C-1045-8617-D4EC0A3F3973}" dt="2024-10-31T08:00:02.669" v="77" actId="2696"/>
        <pc:sldMkLst>
          <pc:docMk/>
          <pc:sldMk cId="1714828395" sldId="265"/>
        </pc:sldMkLst>
      </pc:sldChg>
      <pc:sldChg chg="add del">
        <pc:chgData name="Daniel Simões" userId="18d591d6-62e7-45db-99d4-dca2b467a0ca" providerId="ADAL" clId="{466DDCB8-041C-1045-8617-D4EC0A3F3973}" dt="2024-10-31T08:00:02.672" v="78" actId="2696"/>
        <pc:sldMkLst>
          <pc:docMk/>
          <pc:sldMk cId="3032926350" sldId="266"/>
        </pc:sldMkLst>
      </pc:sldChg>
      <pc:sldChg chg="add del">
        <pc:chgData name="Daniel Simões" userId="18d591d6-62e7-45db-99d4-dca2b467a0ca" providerId="ADAL" clId="{466DDCB8-041C-1045-8617-D4EC0A3F3973}" dt="2024-10-31T08:00:02.675" v="79" actId="2696"/>
        <pc:sldMkLst>
          <pc:docMk/>
          <pc:sldMk cId="1646795288" sldId="267"/>
        </pc:sldMkLst>
      </pc:sldChg>
      <pc:sldChg chg="add del">
        <pc:chgData name="Daniel Simões" userId="18d591d6-62e7-45db-99d4-dca2b467a0ca" providerId="ADAL" clId="{466DDCB8-041C-1045-8617-D4EC0A3F3973}" dt="2024-10-31T08:41:35.867" v="3064" actId="2696"/>
        <pc:sldMkLst>
          <pc:docMk/>
          <pc:sldMk cId="3808520283" sldId="268"/>
        </pc:sldMkLst>
      </pc:sldChg>
      <pc:sldChg chg="add del">
        <pc:chgData name="Daniel Simões" userId="18d591d6-62e7-45db-99d4-dca2b467a0ca" providerId="ADAL" clId="{466DDCB8-041C-1045-8617-D4EC0A3F3973}" dt="2024-10-31T08:41:36.461" v="3065" actId="2696"/>
        <pc:sldMkLst>
          <pc:docMk/>
          <pc:sldMk cId="2179870106" sldId="269"/>
        </pc:sldMkLst>
      </pc:sldChg>
      <pc:sldChg chg="modSp add mod">
        <pc:chgData name="Daniel Simões" userId="18d591d6-62e7-45db-99d4-dca2b467a0ca" providerId="ADAL" clId="{466DDCB8-041C-1045-8617-D4EC0A3F3973}" dt="2024-10-31T08:05:35.758" v="795" actId="20577"/>
        <pc:sldMkLst>
          <pc:docMk/>
          <pc:sldMk cId="982219706" sldId="270"/>
        </pc:sldMkLst>
      </pc:sldChg>
      <pc:sldChg chg="modSp add mod">
        <pc:chgData name="Daniel Simões" userId="18d591d6-62e7-45db-99d4-dca2b467a0ca" providerId="ADAL" clId="{466DDCB8-041C-1045-8617-D4EC0A3F3973}" dt="2024-10-31T08:23:21.736" v="1147" actId="20577"/>
        <pc:sldMkLst>
          <pc:docMk/>
          <pc:sldMk cId="924567017" sldId="271"/>
        </pc:sldMkLst>
      </pc:sldChg>
      <pc:sldChg chg="modSp add mod">
        <pc:chgData name="Daniel Simões" userId="18d591d6-62e7-45db-99d4-dca2b467a0ca" providerId="ADAL" clId="{466DDCB8-041C-1045-8617-D4EC0A3F3973}" dt="2024-10-31T08:27:16.048" v="1745" actId="20577"/>
        <pc:sldMkLst>
          <pc:docMk/>
          <pc:sldMk cId="2257745109" sldId="272"/>
        </pc:sldMkLst>
      </pc:sldChg>
      <pc:sldChg chg="modSp add mod">
        <pc:chgData name="Daniel Simões" userId="18d591d6-62e7-45db-99d4-dca2b467a0ca" providerId="ADAL" clId="{466DDCB8-041C-1045-8617-D4EC0A3F3973}" dt="2024-10-31T08:30:07.777" v="2092" actId="20577"/>
        <pc:sldMkLst>
          <pc:docMk/>
          <pc:sldMk cId="502615687" sldId="273"/>
        </pc:sldMkLst>
      </pc:sldChg>
      <pc:sldChg chg="modSp add mod">
        <pc:chgData name="Daniel Simões" userId="18d591d6-62e7-45db-99d4-dca2b467a0ca" providerId="ADAL" clId="{466DDCB8-041C-1045-8617-D4EC0A3F3973}" dt="2024-10-31T08:33:59.590" v="2495" actId="313"/>
        <pc:sldMkLst>
          <pc:docMk/>
          <pc:sldMk cId="3691292319" sldId="274"/>
        </pc:sldMkLst>
      </pc:sldChg>
      <pc:sldChg chg="modSp add mod">
        <pc:chgData name="Daniel Simões" userId="18d591d6-62e7-45db-99d4-dca2b467a0ca" providerId="ADAL" clId="{466DDCB8-041C-1045-8617-D4EC0A3F3973}" dt="2024-10-31T08:36:06.489" v="2750" actId="20577"/>
        <pc:sldMkLst>
          <pc:docMk/>
          <pc:sldMk cId="2979814836" sldId="275"/>
        </pc:sldMkLst>
      </pc:sldChg>
      <pc:sldChg chg="modSp add mod">
        <pc:chgData name="Daniel Simões" userId="18d591d6-62e7-45db-99d4-dca2b467a0ca" providerId="ADAL" clId="{466DDCB8-041C-1045-8617-D4EC0A3F3973}" dt="2024-10-31T08:39:05.019" v="3012" actId="20577"/>
        <pc:sldMkLst>
          <pc:docMk/>
          <pc:sldMk cId="3219551957" sldId="276"/>
        </pc:sldMkLst>
      </pc:sldChg>
      <pc:sldChg chg="addSp delSp modSp add mod">
        <pc:chgData name="Daniel Simões" userId="18d591d6-62e7-45db-99d4-dca2b467a0ca" providerId="ADAL" clId="{466DDCB8-041C-1045-8617-D4EC0A3F3973}" dt="2024-10-31T08:43:46.656" v="3092" actId="121"/>
        <pc:sldMkLst>
          <pc:docMk/>
          <pc:sldMk cId="781494372" sldId="277"/>
        </pc:sldMkLst>
        <pc:spChg chg="mod">
          <ac:chgData name="Daniel Simões" userId="18d591d6-62e7-45db-99d4-dca2b467a0ca" providerId="ADAL" clId="{466DDCB8-041C-1045-8617-D4EC0A3F3973}" dt="2024-10-31T08:41:30.960" v="3062" actId="20577"/>
          <ac:spMkLst>
            <pc:docMk/>
            <pc:sldMk cId="781494372" sldId="277"/>
            <ac:spMk id="84" creationId="{D7354A8F-0F16-A6F2-B8CD-FF66DD509F20}"/>
          </ac:spMkLst>
        </pc:spChg>
        <pc:graphicFrameChg chg="add mod modGraphic">
          <ac:chgData name="Daniel Simões" userId="18d591d6-62e7-45db-99d4-dca2b467a0ca" providerId="ADAL" clId="{466DDCB8-041C-1045-8617-D4EC0A3F3973}" dt="2024-10-31T08:43:46.656" v="3092" actId="121"/>
          <ac:graphicFrameMkLst>
            <pc:docMk/>
            <pc:sldMk cId="781494372" sldId="277"/>
            <ac:graphicFrameMk id="2" creationId="{77DDC53D-8438-86C0-DEBF-DABDB464137F}"/>
          </ac:graphicFrameMkLst>
        </pc:graphicFrameChg>
      </pc:sldChg>
      <pc:sldChg chg="add del">
        <pc:chgData name="Daniel Simões" userId="18d591d6-62e7-45db-99d4-dca2b467a0ca" providerId="ADAL" clId="{466DDCB8-041C-1045-8617-D4EC0A3F3973}" dt="2024-10-31T08:41:34.004" v="3063" actId="2696"/>
        <pc:sldMkLst>
          <pc:docMk/>
          <pc:sldMk cId="1942592426" sldId="278"/>
        </pc:sldMkLst>
      </pc:sldChg>
      <pc:sldChg chg="modSp add mod">
        <pc:chgData name="Daniel Simões" userId="18d591d6-62e7-45db-99d4-dca2b467a0ca" providerId="ADAL" clId="{466DDCB8-041C-1045-8617-D4EC0A3F3973}" dt="2024-10-31T08:41:24.266" v="3052" actId="20577"/>
        <pc:sldMkLst>
          <pc:docMk/>
          <pc:sldMk cId="935414960" sldId="279"/>
        </pc:sldMkLst>
        <pc:spChg chg="mod">
          <ac:chgData name="Daniel Simões" userId="18d591d6-62e7-45db-99d4-dca2b467a0ca" providerId="ADAL" clId="{466DDCB8-041C-1045-8617-D4EC0A3F3973}" dt="2024-10-31T08:41:24.266" v="3052" actId="20577"/>
          <ac:spMkLst>
            <pc:docMk/>
            <pc:sldMk cId="935414960" sldId="279"/>
            <ac:spMk id="3" creationId="{069A5534-7DF2-3F65-21C4-BAB57D6D079D}"/>
          </ac:spMkLst>
        </pc:spChg>
      </pc:sldChg>
      <pc:sldChg chg="modSp add mod">
        <pc:chgData name="Daniel Simões" userId="18d591d6-62e7-45db-99d4-dca2b467a0ca" providerId="ADAL" clId="{466DDCB8-041C-1045-8617-D4EC0A3F3973}" dt="2024-11-11T09:19:07.584" v="4734" actId="20577"/>
        <pc:sldMkLst>
          <pc:docMk/>
          <pc:sldMk cId="2724964719" sldId="280"/>
        </pc:sldMkLst>
      </pc:sldChg>
      <pc:sldChg chg="modSp add mod">
        <pc:chgData name="Daniel Simões" userId="18d591d6-62e7-45db-99d4-dca2b467a0ca" providerId="ADAL" clId="{466DDCB8-041C-1045-8617-D4EC0A3F3973}" dt="2024-10-31T08:50:36.670" v="3785" actId="20577"/>
        <pc:sldMkLst>
          <pc:docMk/>
          <pc:sldMk cId="1711418301" sldId="281"/>
        </pc:sldMkLst>
      </pc:sldChg>
      <pc:sldChg chg="delSp modSp add mod ord">
        <pc:chgData name="Daniel Simões" userId="18d591d6-62e7-45db-99d4-dca2b467a0ca" providerId="ADAL" clId="{466DDCB8-041C-1045-8617-D4EC0A3F3973}" dt="2024-10-31T08:53:19.009" v="3795" actId="20578"/>
        <pc:sldMkLst>
          <pc:docMk/>
          <pc:sldMk cId="2938761678" sldId="282"/>
        </pc:sldMkLst>
        <pc:spChg chg="mod">
          <ac:chgData name="Daniel Simões" userId="18d591d6-62e7-45db-99d4-dca2b467a0ca" providerId="ADAL" clId="{466DDCB8-041C-1045-8617-D4EC0A3F3973}" dt="2024-10-31T08:51:30.660" v="3789" actId="122"/>
          <ac:spMkLst>
            <pc:docMk/>
            <pc:sldMk cId="2938761678" sldId="282"/>
            <ac:spMk id="84" creationId="{B88F3C5E-4679-6EC0-B55F-9E2ED672E5FC}"/>
          </ac:spMkLst>
        </pc:spChg>
      </pc:sldChg>
      <pc:sldChg chg="add del">
        <pc:chgData name="Daniel Simões" userId="18d591d6-62e7-45db-99d4-dca2b467a0ca" providerId="ADAL" clId="{466DDCB8-041C-1045-8617-D4EC0A3F3973}" dt="2024-11-03T12:38:57.809" v="3798" actId="2696"/>
        <pc:sldMkLst>
          <pc:docMk/>
          <pc:sldMk cId="1585076468" sldId="283"/>
        </pc:sldMkLst>
      </pc:sldChg>
      <pc:sldChg chg="add del">
        <pc:chgData name="Daniel Simões" userId="18d591d6-62e7-45db-99d4-dca2b467a0ca" providerId="ADAL" clId="{466DDCB8-041C-1045-8617-D4EC0A3F3973}" dt="2024-10-31T08:51:36.580" v="3790" actId="2696"/>
        <pc:sldMkLst>
          <pc:docMk/>
          <pc:sldMk cId="1774875270" sldId="283"/>
        </pc:sldMkLst>
      </pc:sldChg>
      <pc:sldChg chg="addSp delSp modSp add mod">
        <pc:chgData name="Daniel Simões" userId="18d591d6-62e7-45db-99d4-dca2b467a0ca" providerId="ADAL" clId="{466DDCB8-041C-1045-8617-D4EC0A3F3973}" dt="2024-11-03T12:40:17.117" v="3806" actId="1076"/>
        <pc:sldMkLst>
          <pc:docMk/>
          <pc:sldMk cId="1318471902" sldId="284"/>
        </pc:sldMkLst>
      </pc:sldChg>
      <pc:sldChg chg="add del">
        <pc:chgData name="Daniel Simões" userId="18d591d6-62e7-45db-99d4-dca2b467a0ca" providerId="ADAL" clId="{466DDCB8-041C-1045-8617-D4EC0A3F3973}" dt="2024-10-31T08:51:36.587" v="3791" actId="2696"/>
        <pc:sldMkLst>
          <pc:docMk/>
          <pc:sldMk cId="2367181863" sldId="284"/>
        </pc:sldMkLst>
      </pc:sldChg>
      <pc:sldChg chg="addSp delSp modSp add mod">
        <pc:chgData name="Daniel Simões" userId="18d591d6-62e7-45db-99d4-dca2b467a0ca" providerId="ADAL" clId="{466DDCB8-041C-1045-8617-D4EC0A3F3973}" dt="2024-11-03T12:40:53.526" v="3817" actId="1076"/>
        <pc:sldMkLst>
          <pc:docMk/>
          <pc:sldMk cId="97647098" sldId="285"/>
        </pc:sldMkLst>
      </pc:sldChg>
      <pc:sldChg chg="addSp delSp modSp add mod">
        <pc:chgData name="Daniel Simões" userId="18d591d6-62e7-45db-99d4-dca2b467a0ca" providerId="ADAL" clId="{466DDCB8-041C-1045-8617-D4EC0A3F3973}" dt="2024-11-03T12:42:47.314" v="3821" actId="1076"/>
        <pc:sldMkLst>
          <pc:docMk/>
          <pc:sldMk cId="769227044" sldId="286"/>
        </pc:sldMkLst>
      </pc:sldChg>
      <pc:sldChg chg="addSp delSp modSp add mod ord">
        <pc:chgData name="Daniel Simões" userId="18d591d6-62e7-45db-99d4-dca2b467a0ca" providerId="ADAL" clId="{466DDCB8-041C-1045-8617-D4EC0A3F3973}" dt="2024-11-03T12:48:13.527" v="3930" actId="1035"/>
        <pc:sldMkLst>
          <pc:docMk/>
          <pc:sldMk cId="3756654285" sldId="287"/>
        </pc:sldMkLst>
      </pc:sldChg>
      <pc:sldChg chg="addSp modSp add mod">
        <pc:chgData name="Daniel Simões" userId="18d591d6-62e7-45db-99d4-dca2b467a0ca" providerId="ADAL" clId="{466DDCB8-041C-1045-8617-D4EC0A3F3973}" dt="2024-11-03T12:46:56.856" v="3915" actId="1076"/>
        <pc:sldMkLst>
          <pc:docMk/>
          <pc:sldMk cId="2273054469" sldId="288"/>
        </pc:sldMkLst>
      </pc:sldChg>
      <pc:sldChg chg="addSp modSp add mod">
        <pc:chgData name="Daniel Simões" userId="18d591d6-62e7-45db-99d4-dca2b467a0ca" providerId="ADAL" clId="{466DDCB8-041C-1045-8617-D4EC0A3F3973}" dt="2024-11-03T12:47:21.957" v="3919" actId="1076"/>
        <pc:sldMkLst>
          <pc:docMk/>
          <pc:sldMk cId="2301132357" sldId="289"/>
        </pc:sldMkLst>
      </pc:sldChg>
      <pc:sldChg chg="addSp modSp add mod">
        <pc:chgData name="Daniel Simões" userId="18d591d6-62e7-45db-99d4-dca2b467a0ca" providerId="ADAL" clId="{466DDCB8-041C-1045-8617-D4EC0A3F3973}" dt="2024-11-03T12:44:40.020" v="3911" actId="20577"/>
        <pc:sldMkLst>
          <pc:docMk/>
          <pc:sldMk cId="3765168077" sldId="290"/>
        </pc:sldMkLst>
      </pc:sldChg>
      <pc:sldChg chg="modSp add mod">
        <pc:chgData name="Daniel Simões" userId="18d591d6-62e7-45db-99d4-dca2b467a0ca" providerId="ADAL" clId="{466DDCB8-041C-1045-8617-D4EC0A3F3973}" dt="2024-11-03T12:44:34.374" v="3908" actId="20577"/>
        <pc:sldMkLst>
          <pc:docMk/>
          <pc:sldMk cId="850471127" sldId="291"/>
        </pc:sldMkLst>
      </pc:sldChg>
      <pc:sldChg chg="addSp delSp modSp add mod">
        <pc:chgData name="Daniel Simões" userId="18d591d6-62e7-45db-99d4-dca2b467a0ca" providerId="ADAL" clId="{466DDCB8-041C-1045-8617-D4EC0A3F3973}" dt="2024-11-04T09:50:54.345" v="4373" actId="20577"/>
        <pc:sldMkLst>
          <pc:docMk/>
          <pc:sldMk cId="2860283000" sldId="292"/>
        </pc:sldMkLst>
      </pc:sldChg>
      <pc:sldChg chg="modSp add mod">
        <pc:chgData name="Daniel Simões" userId="18d591d6-62e7-45db-99d4-dca2b467a0ca" providerId="ADAL" clId="{466DDCB8-041C-1045-8617-D4EC0A3F3973}" dt="2024-11-04T09:50:45.598" v="4368" actId="20577"/>
        <pc:sldMkLst>
          <pc:docMk/>
          <pc:sldMk cId="2143629556" sldId="293"/>
        </pc:sldMkLst>
      </pc:sldChg>
      <pc:sldChg chg="addSp delSp modSp add mod">
        <pc:chgData name="Daniel Simões" userId="18d591d6-62e7-45db-99d4-dca2b467a0ca" providerId="ADAL" clId="{466DDCB8-041C-1045-8617-D4EC0A3F3973}" dt="2024-11-04T09:51:39.015" v="4382" actId="1076"/>
        <pc:sldMkLst>
          <pc:docMk/>
          <pc:sldMk cId="3502069431" sldId="294"/>
        </pc:sldMkLst>
      </pc:sldChg>
      <pc:sldChg chg="addSp delSp modSp add mod">
        <pc:chgData name="Daniel Simões" userId="18d591d6-62e7-45db-99d4-dca2b467a0ca" providerId="ADAL" clId="{466DDCB8-041C-1045-8617-D4EC0A3F3973}" dt="2024-11-04T09:53:22.127" v="4394" actId="14100"/>
        <pc:sldMkLst>
          <pc:docMk/>
          <pc:sldMk cId="2683630220" sldId="295"/>
        </pc:sldMkLst>
      </pc:sldChg>
      <pc:sldChg chg="addSp delSp modSp add mod">
        <pc:chgData name="Daniel Simões" userId="18d591d6-62e7-45db-99d4-dca2b467a0ca" providerId="ADAL" clId="{466DDCB8-041C-1045-8617-D4EC0A3F3973}" dt="2024-11-04T09:54:58.982" v="4411" actId="14100"/>
        <pc:sldMkLst>
          <pc:docMk/>
          <pc:sldMk cId="4260799863" sldId="296"/>
        </pc:sldMkLst>
      </pc:sldChg>
      <pc:sldChg chg="modSp add mod">
        <pc:chgData name="Daniel Simões" userId="18d591d6-62e7-45db-99d4-dca2b467a0ca" providerId="ADAL" clId="{466DDCB8-041C-1045-8617-D4EC0A3F3973}" dt="2024-11-04T10:02:41.582" v="4709" actId="313"/>
        <pc:sldMkLst>
          <pc:docMk/>
          <pc:sldMk cId="3265726075" sldId="297"/>
        </pc:sldMkLst>
      </pc:sldChg>
    </pc:docChg>
  </pc:docChgLst>
  <pc:docChgLst>
    <pc:chgData name="Daniel Simões" userId="18d591d6-62e7-45db-99d4-dca2b467a0ca" providerId="ADAL" clId="{A5C71E16-29BC-574A-843A-1654D10227AF}"/>
    <pc:docChg chg="custSel addSld delSld modSld sldOrd">
      <pc:chgData name="Daniel Simões" userId="18d591d6-62e7-45db-99d4-dca2b467a0ca" providerId="ADAL" clId="{A5C71E16-29BC-574A-843A-1654D10227AF}" dt="2024-11-19T12:49:08.295" v="3356" actId="20577"/>
      <pc:docMkLst>
        <pc:docMk/>
      </pc:docMkLst>
      <pc:sldChg chg="modNotesTx">
        <pc:chgData name="Daniel Simões" userId="18d591d6-62e7-45db-99d4-dca2b467a0ca" providerId="ADAL" clId="{A5C71E16-29BC-574A-843A-1654D10227AF}" dt="2024-11-19T12:49:08.295" v="3356" actId="20577"/>
        <pc:sldMkLst>
          <pc:docMk/>
          <pc:sldMk cId="781494372" sldId="277"/>
        </pc:sldMkLst>
      </pc:sldChg>
      <pc:sldChg chg="del">
        <pc:chgData name="Daniel Simões" userId="18d591d6-62e7-45db-99d4-dca2b467a0ca" providerId="ADAL" clId="{A5C71E16-29BC-574A-843A-1654D10227AF}" dt="2024-11-19T12:43:19.470" v="2838" actId="2696"/>
        <pc:sldMkLst>
          <pc:docMk/>
          <pc:sldMk cId="2724964719" sldId="280"/>
        </pc:sldMkLst>
      </pc:sldChg>
      <pc:sldChg chg="del">
        <pc:chgData name="Daniel Simões" userId="18d591d6-62e7-45db-99d4-dca2b467a0ca" providerId="ADAL" clId="{A5C71E16-29BC-574A-843A-1654D10227AF}" dt="2024-11-19T12:43:19.470" v="2837" actId="2696"/>
        <pc:sldMkLst>
          <pc:docMk/>
          <pc:sldMk cId="1711418301" sldId="281"/>
        </pc:sldMkLst>
      </pc:sldChg>
      <pc:sldChg chg="del">
        <pc:chgData name="Daniel Simões" userId="18d591d6-62e7-45db-99d4-dca2b467a0ca" providerId="ADAL" clId="{A5C71E16-29BC-574A-843A-1654D10227AF}" dt="2024-11-19T12:43:19.469" v="2835" actId="2696"/>
        <pc:sldMkLst>
          <pc:docMk/>
          <pc:sldMk cId="1318471902" sldId="284"/>
        </pc:sldMkLst>
      </pc:sldChg>
      <pc:sldChg chg="del">
        <pc:chgData name="Daniel Simões" userId="18d591d6-62e7-45db-99d4-dca2b467a0ca" providerId="ADAL" clId="{A5C71E16-29BC-574A-843A-1654D10227AF}" dt="2024-11-19T12:43:19.466" v="2834" actId="2696"/>
        <pc:sldMkLst>
          <pc:docMk/>
          <pc:sldMk cId="97647098" sldId="285"/>
        </pc:sldMkLst>
      </pc:sldChg>
      <pc:sldChg chg="del">
        <pc:chgData name="Daniel Simões" userId="18d591d6-62e7-45db-99d4-dca2b467a0ca" providerId="ADAL" clId="{A5C71E16-29BC-574A-843A-1654D10227AF}" dt="2024-11-19T12:43:19.463" v="2833" actId="2696"/>
        <pc:sldMkLst>
          <pc:docMk/>
          <pc:sldMk cId="769227044" sldId="286"/>
        </pc:sldMkLst>
      </pc:sldChg>
      <pc:sldChg chg="del">
        <pc:chgData name="Daniel Simões" userId="18d591d6-62e7-45db-99d4-dca2b467a0ca" providerId="ADAL" clId="{A5C71E16-29BC-574A-843A-1654D10227AF}" dt="2024-11-19T12:43:19.454" v="2829" actId="2696"/>
        <pc:sldMkLst>
          <pc:docMk/>
          <pc:sldMk cId="3756654285" sldId="287"/>
        </pc:sldMkLst>
      </pc:sldChg>
      <pc:sldChg chg="del">
        <pc:chgData name="Daniel Simões" userId="18d591d6-62e7-45db-99d4-dca2b467a0ca" providerId="ADAL" clId="{A5C71E16-29BC-574A-843A-1654D10227AF}" dt="2024-11-19T12:43:19.459" v="2831" actId="2696"/>
        <pc:sldMkLst>
          <pc:docMk/>
          <pc:sldMk cId="2273054469" sldId="288"/>
        </pc:sldMkLst>
      </pc:sldChg>
      <pc:sldChg chg="del">
        <pc:chgData name="Daniel Simões" userId="18d591d6-62e7-45db-99d4-dca2b467a0ca" providerId="ADAL" clId="{A5C71E16-29BC-574A-843A-1654D10227AF}" dt="2024-11-19T12:43:19.457" v="2830" actId="2696"/>
        <pc:sldMkLst>
          <pc:docMk/>
          <pc:sldMk cId="2301132357" sldId="289"/>
        </pc:sldMkLst>
      </pc:sldChg>
      <pc:sldChg chg="del">
        <pc:chgData name="Daniel Simões" userId="18d591d6-62e7-45db-99d4-dca2b467a0ca" providerId="ADAL" clId="{A5C71E16-29BC-574A-843A-1654D10227AF}" dt="2024-11-19T12:43:19.469" v="2836" actId="2696"/>
        <pc:sldMkLst>
          <pc:docMk/>
          <pc:sldMk cId="3765168077" sldId="290"/>
        </pc:sldMkLst>
      </pc:sldChg>
      <pc:sldChg chg="del">
        <pc:chgData name="Daniel Simões" userId="18d591d6-62e7-45db-99d4-dca2b467a0ca" providerId="ADAL" clId="{A5C71E16-29BC-574A-843A-1654D10227AF}" dt="2024-11-19T12:43:19.460" v="2832" actId="2696"/>
        <pc:sldMkLst>
          <pc:docMk/>
          <pc:sldMk cId="850471127" sldId="291"/>
        </pc:sldMkLst>
      </pc:sldChg>
      <pc:sldChg chg="del">
        <pc:chgData name="Daniel Simões" userId="18d591d6-62e7-45db-99d4-dca2b467a0ca" providerId="ADAL" clId="{A5C71E16-29BC-574A-843A-1654D10227AF}" dt="2024-11-19T12:43:19.450" v="2827" actId="2696"/>
        <pc:sldMkLst>
          <pc:docMk/>
          <pc:sldMk cId="2860283000" sldId="292"/>
        </pc:sldMkLst>
      </pc:sldChg>
      <pc:sldChg chg="del">
        <pc:chgData name="Daniel Simões" userId="18d591d6-62e7-45db-99d4-dca2b467a0ca" providerId="ADAL" clId="{A5C71E16-29BC-574A-843A-1654D10227AF}" dt="2024-11-19T12:43:19.451" v="2828" actId="2696"/>
        <pc:sldMkLst>
          <pc:docMk/>
          <pc:sldMk cId="2143629556" sldId="293"/>
        </pc:sldMkLst>
      </pc:sldChg>
      <pc:sldChg chg="del">
        <pc:chgData name="Daniel Simões" userId="18d591d6-62e7-45db-99d4-dca2b467a0ca" providerId="ADAL" clId="{A5C71E16-29BC-574A-843A-1654D10227AF}" dt="2024-11-19T12:43:19.449" v="2825" actId="2696"/>
        <pc:sldMkLst>
          <pc:docMk/>
          <pc:sldMk cId="3502069431" sldId="294"/>
        </pc:sldMkLst>
      </pc:sldChg>
      <pc:sldChg chg="del">
        <pc:chgData name="Daniel Simões" userId="18d591d6-62e7-45db-99d4-dca2b467a0ca" providerId="ADAL" clId="{A5C71E16-29BC-574A-843A-1654D10227AF}" dt="2024-11-19T12:43:19.441" v="2824" actId="2696"/>
        <pc:sldMkLst>
          <pc:docMk/>
          <pc:sldMk cId="2683630220" sldId="295"/>
        </pc:sldMkLst>
      </pc:sldChg>
      <pc:sldChg chg="del">
        <pc:chgData name="Daniel Simões" userId="18d591d6-62e7-45db-99d4-dca2b467a0ca" providerId="ADAL" clId="{A5C71E16-29BC-574A-843A-1654D10227AF}" dt="2024-11-19T12:43:19.429" v="2823" actId="2696"/>
        <pc:sldMkLst>
          <pc:docMk/>
          <pc:sldMk cId="4260799863" sldId="296"/>
        </pc:sldMkLst>
      </pc:sldChg>
      <pc:sldChg chg="del">
        <pc:chgData name="Daniel Simões" userId="18d591d6-62e7-45db-99d4-dca2b467a0ca" providerId="ADAL" clId="{A5C71E16-29BC-574A-843A-1654D10227AF}" dt="2024-11-19T12:43:19.450" v="2826" actId="2696"/>
        <pc:sldMkLst>
          <pc:docMk/>
          <pc:sldMk cId="3265726075" sldId="297"/>
        </pc:sldMkLst>
      </pc:sldChg>
      <pc:sldChg chg="new del">
        <pc:chgData name="Daniel Simões" userId="18d591d6-62e7-45db-99d4-dca2b467a0ca" providerId="ADAL" clId="{A5C71E16-29BC-574A-843A-1654D10227AF}" dt="2024-11-19T12:10:05.294" v="429" actId="2696"/>
        <pc:sldMkLst>
          <pc:docMk/>
          <pc:sldMk cId="2049144164" sldId="298"/>
        </pc:sldMkLst>
      </pc:sldChg>
      <pc:sldChg chg="modSp add mod ord">
        <pc:chgData name="Daniel Simões" userId="18d591d6-62e7-45db-99d4-dca2b467a0ca" providerId="ADAL" clId="{A5C71E16-29BC-574A-843A-1654D10227AF}" dt="2024-11-19T12:10:29.792" v="457" actId="20577"/>
        <pc:sldMkLst>
          <pc:docMk/>
          <pc:sldMk cId="2652875981" sldId="298"/>
        </pc:sldMkLst>
        <pc:spChg chg="mod">
          <ac:chgData name="Daniel Simões" userId="18d591d6-62e7-45db-99d4-dca2b467a0ca" providerId="ADAL" clId="{A5C71E16-29BC-574A-843A-1654D10227AF}" dt="2024-11-19T12:10:29.792" v="457" actId="20577"/>
          <ac:spMkLst>
            <pc:docMk/>
            <pc:sldMk cId="2652875981" sldId="298"/>
            <ac:spMk id="3" creationId="{048E84E1-B4A5-B521-F864-C1E6DB59C37E}"/>
          </ac:spMkLst>
        </pc:spChg>
      </pc:sldChg>
      <pc:sldChg chg="modSp add mod modNotesTx">
        <pc:chgData name="Daniel Simões" userId="18d591d6-62e7-45db-99d4-dca2b467a0ca" providerId="ADAL" clId="{A5C71E16-29BC-574A-843A-1654D10227AF}" dt="2024-11-19T12:18:41.945" v="1358" actId="20577"/>
        <pc:sldMkLst>
          <pc:docMk/>
          <pc:sldMk cId="1705250962" sldId="299"/>
        </pc:sldMkLst>
        <pc:spChg chg="mod">
          <ac:chgData name="Daniel Simões" userId="18d591d6-62e7-45db-99d4-dca2b467a0ca" providerId="ADAL" clId="{A5C71E16-29BC-574A-843A-1654D10227AF}" dt="2024-11-19T12:10:40.248" v="458"/>
          <ac:spMkLst>
            <pc:docMk/>
            <pc:sldMk cId="1705250962" sldId="299"/>
            <ac:spMk id="84" creationId="{B56B51A5-80D8-DA98-78FB-6729C2A26165}"/>
          </ac:spMkLst>
        </pc:spChg>
        <pc:spChg chg="mod">
          <ac:chgData name="Daniel Simões" userId="18d591d6-62e7-45db-99d4-dca2b467a0ca" providerId="ADAL" clId="{A5C71E16-29BC-574A-843A-1654D10227AF}" dt="2024-11-19T12:15:49.090" v="1128" actId="20577"/>
          <ac:spMkLst>
            <pc:docMk/>
            <pc:sldMk cId="1705250962" sldId="299"/>
            <ac:spMk id="85" creationId="{568F41B7-AFD5-00A3-2AB1-DB4669D4EADD}"/>
          </ac:spMkLst>
        </pc:spChg>
      </pc:sldChg>
      <pc:sldChg chg="modSp add mod modNotesTx">
        <pc:chgData name="Daniel Simões" userId="18d591d6-62e7-45db-99d4-dca2b467a0ca" providerId="ADAL" clId="{A5C71E16-29BC-574A-843A-1654D10227AF}" dt="2024-11-19T12:25:25.302" v="1817" actId="20577"/>
        <pc:sldMkLst>
          <pc:docMk/>
          <pc:sldMk cId="233437709" sldId="300"/>
        </pc:sldMkLst>
        <pc:spChg chg="mod">
          <ac:chgData name="Daniel Simões" userId="18d591d6-62e7-45db-99d4-dca2b467a0ca" providerId="ADAL" clId="{A5C71E16-29BC-574A-843A-1654D10227AF}" dt="2024-11-19T12:20:37.349" v="1556" actId="207"/>
          <ac:spMkLst>
            <pc:docMk/>
            <pc:sldMk cId="233437709" sldId="300"/>
            <ac:spMk id="85" creationId="{E4B7178C-48C7-DE6D-4151-6696F6638E5A}"/>
          </ac:spMkLst>
        </pc:spChg>
      </pc:sldChg>
      <pc:sldChg chg="modSp add mod modNotesTx">
        <pc:chgData name="Daniel Simões" userId="18d591d6-62e7-45db-99d4-dca2b467a0ca" providerId="ADAL" clId="{A5C71E16-29BC-574A-843A-1654D10227AF}" dt="2024-11-19T12:24:51.837" v="1816" actId="20577"/>
        <pc:sldMkLst>
          <pc:docMk/>
          <pc:sldMk cId="1010846516" sldId="301"/>
        </pc:sldMkLst>
        <pc:spChg chg="mod">
          <ac:chgData name="Daniel Simões" userId="18d591d6-62e7-45db-99d4-dca2b467a0ca" providerId="ADAL" clId="{A5C71E16-29BC-574A-843A-1654D10227AF}" dt="2024-11-19T12:23:04.098" v="1814" actId="122"/>
          <ac:spMkLst>
            <pc:docMk/>
            <pc:sldMk cId="1010846516" sldId="301"/>
            <ac:spMk id="85" creationId="{9B2C9FEE-ABC4-30DB-62DA-4BD9666A385E}"/>
          </ac:spMkLst>
        </pc:spChg>
      </pc:sldChg>
      <pc:sldChg chg="modSp add mod modNotesTx">
        <pc:chgData name="Daniel Simões" userId="18d591d6-62e7-45db-99d4-dca2b467a0ca" providerId="ADAL" clId="{A5C71E16-29BC-574A-843A-1654D10227AF}" dt="2024-11-19T12:30:53.850" v="2162" actId="20577"/>
        <pc:sldMkLst>
          <pc:docMk/>
          <pc:sldMk cId="2510386007" sldId="302"/>
        </pc:sldMkLst>
        <pc:spChg chg="mod">
          <ac:chgData name="Daniel Simões" userId="18d591d6-62e7-45db-99d4-dca2b467a0ca" providerId="ADAL" clId="{A5C71E16-29BC-574A-843A-1654D10227AF}" dt="2024-11-19T12:30:53.850" v="2162" actId="20577"/>
          <ac:spMkLst>
            <pc:docMk/>
            <pc:sldMk cId="2510386007" sldId="302"/>
            <ac:spMk id="85" creationId="{0DAB671F-9A83-7DFE-3C2C-8D84C9F93241}"/>
          </ac:spMkLst>
        </pc:spChg>
      </pc:sldChg>
      <pc:sldChg chg="modSp add mod">
        <pc:chgData name="Daniel Simões" userId="18d591d6-62e7-45db-99d4-dca2b467a0ca" providerId="ADAL" clId="{A5C71E16-29BC-574A-843A-1654D10227AF}" dt="2024-11-19T12:32:35.618" v="2374" actId="20577"/>
        <pc:sldMkLst>
          <pc:docMk/>
          <pc:sldMk cId="1532640228" sldId="303"/>
        </pc:sldMkLst>
        <pc:spChg chg="mod">
          <ac:chgData name="Daniel Simões" userId="18d591d6-62e7-45db-99d4-dca2b467a0ca" providerId="ADAL" clId="{A5C71E16-29BC-574A-843A-1654D10227AF}" dt="2024-11-19T12:32:35.618" v="2374" actId="20577"/>
          <ac:spMkLst>
            <pc:docMk/>
            <pc:sldMk cId="1532640228" sldId="303"/>
            <ac:spMk id="85" creationId="{4030AEE2-F96E-8B3C-BE64-FB4B30A947AE}"/>
          </ac:spMkLst>
        </pc:spChg>
      </pc:sldChg>
      <pc:sldChg chg="modSp add mod modNotesTx">
        <pc:chgData name="Daniel Simões" userId="18d591d6-62e7-45db-99d4-dca2b467a0ca" providerId="ADAL" clId="{A5C71E16-29BC-574A-843A-1654D10227AF}" dt="2024-11-19T12:47:41.796" v="3137" actId="20577"/>
        <pc:sldMkLst>
          <pc:docMk/>
          <pc:sldMk cId="3121678915" sldId="304"/>
        </pc:sldMkLst>
        <pc:spChg chg="mod">
          <ac:chgData name="Daniel Simões" userId="18d591d6-62e7-45db-99d4-dca2b467a0ca" providerId="ADAL" clId="{A5C71E16-29BC-574A-843A-1654D10227AF}" dt="2024-11-19T12:44:35.786" v="2992" actId="20577"/>
          <ac:spMkLst>
            <pc:docMk/>
            <pc:sldMk cId="3121678915" sldId="304"/>
            <ac:spMk id="85" creationId="{62D108DF-7E32-54F4-059D-BCDF7B0A13F2}"/>
          </ac:spMkLst>
        </pc:spChg>
      </pc:sldChg>
    </pc:docChg>
  </pc:docChgLst>
  <pc:docChgLst>
    <pc:chgData name="Daniel Simões" userId="18d591d6-62e7-45db-99d4-dca2b467a0ca" providerId="ADAL" clId="{4276CC96-493F-1E48-9290-E4AF782336F0}"/>
    <pc:docChg chg="custSel modSld">
      <pc:chgData name="Daniel Simões" userId="18d591d6-62e7-45db-99d4-dca2b467a0ca" providerId="ADAL" clId="{4276CC96-493F-1E48-9290-E4AF782336F0}" dt="2024-11-20T22:30:35.309" v="85" actId="20577"/>
      <pc:docMkLst>
        <pc:docMk/>
      </pc:docMkLst>
      <pc:sldChg chg="modSp">
        <pc:chgData name="Daniel Simões" userId="18d591d6-62e7-45db-99d4-dca2b467a0ca" providerId="ADAL" clId="{4276CC96-493F-1E48-9290-E4AF782336F0}" dt="2024-11-20T22:30:35.309" v="85" actId="20577"/>
        <pc:sldMkLst>
          <pc:docMk/>
          <pc:sldMk cId="2938761678" sldId="282"/>
        </pc:sldMkLst>
        <pc:spChg chg="mod">
          <ac:chgData name="Daniel Simões" userId="18d591d6-62e7-45db-99d4-dca2b467a0ca" providerId="ADAL" clId="{4276CC96-493F-1E48-9290-E4AF782336F0}" dt="2024-11-20T22:30:35.309" v="85" actId="20577"/>
          <ac:spMkLst>
            <pc:docMk/>
            <pc:sldMk cId="2938761678" sldId="282"/>
            <ac:spMk id="84" creationId="{B88F3C5E-4679-6EC0-B55F-9E2ED672E5FC}"/>
          </ac:spMkLst>
        </pc:spChg>
      </pc:sldChg>
    </pc:docChg>
  </pc:docChgLst>
  <pc:docChgLst>
    <pc:chgData name="Daniel Simões" userId="18d591d6-62e7-45db-99d4-dca2b467a0ca" providerId="ADAL" clId="{9F65A610-36F3-BA44-A19E-2242BBD522BB}"/>
    <pc:docChg chg="delSld">
      <pc:chgData name="Daniel Simões" userId="18d591d6-62e7-45db-99d4-dca2b467a0ca" providerId="ADAL" clId="{9F65A610-36F3-BA44-A19E-2242BBD522BB}" dt="2024-11-19T11:58:47.378" v="8" actId="2696"/>
      <pc:docMkLst>
        <pc:docMk/>
      </pc:docMkLst>
      <pc:sldChg chg="del">
        <pc:chgData name="Daniel Simões" userId="18d591d6-62e7-45db-99d4-dca2b467a0ca" providerId="ADAL" clId="{9F65A610-36F3-BA44-A19E-2242BBD522BB}" dt="2024-11-19T11:58:47.337" v="0" actId="2696"/>
        <pc:sldMkLst>
          <pc:docMk/>
          <pc:sldMk cId="0" sldId="257"/>
        </pc:sldMkLst>
      </pc:sldChg>
      <pc:sldChg chg="del">
        <pc:chgData name="Daniel Simões" userId="18d591d6-62e7-45db-99d4-dca2b467a0ca" providerId="ADAL" clId="{9F65A610-36F3-BA44-A19E-2242BBD522BB}" dt="2024-11-19T11:58:47.345" v="1" actId="2696"/>
        <pc:sldMkLst>
          <pc:docMk/>
          <pc:sldMk cId="0" sldId="260"/>
        </pc:sldMkLst>
      </pc:sldChg>
      <pc:sldChg chg="del">
        <pc:chgData name="Daniel Simões" userId="18d591d6-62e7-45db-99d4-dca2b467a0ca" providerId="ADAL" clId="{9F65A610-36F3-BA44-A19E-2242BBD522BB}" dt="2024-11-19T11:58:47.351" v="2" actId="2696"/>
        <pc:sldMkLst>
          <pc:docMk/>
          <pc:sldMk cId="982219706" sldId="270"/>
        </pc:sldMkLst>
      </pc:sldChg>
      <pc:sldChg chg="del">
        <pc:chgData name="Daniel Simões" userId="18d591d6-62e7-45db-99d4-dca2b467a0ca" providerId="ADAL" clId="{9F65A610-36F3-BA44-A19E-2242BBD522BB}" dt="2024-11-19T11:58:47.357" v="3" actId="2696"/>
        <pc:sldMkLst>
          <pc:docMk/>
          <pc:sldMk cId="924567017" sldId="271"/>
        </pc:sldMkLst>
      </pc:sldChg>
      <pc:sldChg chg="del">
        <pc:chgData name="Daniel Simões" userId="18d591d6-62e7-45db-99d4-dca2b467a0ca" providerId="ADAL" clId="{9F65A610-36F3-BA44-A19E-2242BBD522BB}" dt="2024-11-19T11:58:47.362" v="4" actId="2696"/>
        <pc:sldMkLst>
          <pc:docMk/>
          <pc:sldMk cId="2257745109" sldId="272"/>
        </pc:sldMkLst>
      </pc:sldChg>
      <pc:sldChg chg="del">
        <pc:chgData name="Daniel Simões" userId="18d591d6-62e7-45db-99d4-dca2b467a0ca" providerId="ADAL" clId="{9F65A610-36F3-BA44-A19E-2242BBD522BB}" dt="2024-11-19T11:58:47.367" v="5" actId="2696"/>
        <pc:sldMkLst>
          <pc:docMk/>
          <pc:sldMk cId="502615687" sldId="273"/>
        </pc:sldMkLst>
      </pc:sldChg>
      <pc:sldChg chg="del">
        <pc:chgData name="Daniel Simões" userId="18d591d6-62e7-45db-99d4-dca2b467a0ca" providerId="ADAL" clId="{9F65A610-36F3-BA44-A19E-2242BBD522BB}" dt="2024-11-19T11:58:47.372" v="6" actId="2696"/>
        <pc:sldMkLst>
          <pc:docMk/>
          <pc:sldMk cId="3691292319" sldId="274"/>
        </pc:sldMkLst>
      </pc:sldChg>
      <pc:sldChg chg="del">
        <pc:chgData name="Daniel Simões" userId="18d591d6-62e7-45db-99d4-dca2b467a0ca" providerId="ADAL" clId="{9F65A610-36F3-BA44-A19E-2242BBD522BB}" dt="2024-11-19T11:58:47.376" v="7" actId="2696"/>
        <pc:sldMkLst>
          <pc:docMk/>
          <pc:sldMk cId="2979814836" sldId="275"/>
        </pc:sldMkLst>
      </pc:sldChg>
      <pc:sldChg chg="del">
        <pc:chgData name="Daniel Simões" userId="18d591d6-62e7-45db-99d4-dca2b467a0ca" providerId="ADAL" clId="{9F65A610-36F3-BA44-A19E-2242BBD522BB}" dt="2024-11-19T11:58:47.378" v="8" actId="2696"/>
        <pc:sldMkLst>
          <pc:docMk/>
          <pc:sldMk cId="3219551957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tesouraria é um dos únicos temas numa igreja que só está bem quando não se precisa de falar nele!! No entanto, falar de tesouraria tem que </a:t>
            </a:r>
            <a:r>
              <a:rPr lang="pt-PT"/>
              <a:t>ser falar de missão!</a:t>
            </a:r>
            <a:endParaRPr lang="pt-PT" dirty="0"/>
          </a:p>
          <a:p>
            <a:r>
              <a:rPr lang="pt-PT" dirty="0"/>
              <a:t>Quando olhamos a evolução da tesouraria em 2023 e 2024 verifica-se que a saúde da tesouraria da igreja local e nacional resulta do seu dinamismo de crescimento. Muito embora haja um trabalho a realizar no campo do envolvimento da </a:t>
            </a:r>
            <a:r>
              <a:rPr lang="pt-PT" dirty="0" err="1"/>
              <a:t>membresia</a:t>
            </a:r>
            <a:r>
              <a:rPr lang="pt-PT" dirty="0"/>
              <a:t> no que toca a ofertas de gratidão, a realidade é que o aumento de receitas derivou diretamente do aumento do número de membros em Portugal.</a:t>
            </a:r>
          </a:p>
        </p:txBody>
      </p:sp>
    </p:spTree>
    <p:extLst>
      <p:ext uri="{BB962C8B-B14F-4D97-AF65-F5344CB8AC3E}">
        <p14:creationId xmlns:p14="http://schemas.microsoft.com/office/powerpoint/2010/main" val="422347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oferta de gratidão entrego na igreja e é a igreja que a encaminha de acordo com o plano de </a:t>
            </a:r>
            <a:r>
              <a:rPr lang="pt-PT" dirty="0" err="1"/>
              <a:t>acção</a:t>
            </a:r>
            <a:r>
              <a:rPr lang="pt-PT" dirty="0"/>
              <a:t> mundial/</a:t>
            </a:r>
            <a:r>
              <a:rPr lang="pt-PT" dirty="0" err="1"/>
              <a:t>recional</a:t>
            </a:r>
            <a:r>
              <a:rPr lang="pt-PT" dirty="0"/>
              <a:t>/nacional/local. A oferta de gratidão é entregue a Deus e não a um projeto com o qual eu tenho afinidade.</a:t>
            </a:r>
          </a:p>
          <a:p>
            <a:r>
              <a:rPr lang="pt-PT" dirty="0"/>
              <a:t>A oferta voluntária é algo de adicional </a:t>
            </a:r>
            <a:r>
              <a:rPr lang="pt-PT" dirty="0" err="1"/>
              <a:t>á</a:t>
            </a:r>
            <a:r>
              <a:rPr lang="pt-PT" dirty="0"/>
              <a:t> oferta de gratidão. Por isso muitas vezes foi chamada de oferta de oração e sacrifício em resultado do facto de ser a oferta que acrescento à minha oferta de gratidão.</a:t>
            </a:r>
          </a:p>
        </p:txBody>
      </p:sp>
    </p:spTree>
    <p:extLst>
      <p:ext uri="{BB962C8B-B14F-4D97-AF65-F5344CB8AC3E}">
        <p14:creationId xmlns:p14="http://schemas.microsoft.com/office/powerpoint/2010/main" val="189842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D87AC-317C-AD3B-B4AC-545A3068B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FC449AA-299F-B38A-5D3D-898854AF1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D3BAC1D-EF17-D972-AFD4-FCE2E472D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82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8283D-0A03-9EC9-D936-232EA3129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54396BA-BDFB-0162-E799-2B98967B0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4607E09-CA17-1A9B-23E3-3727DE48B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176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E0B75-214D-C8AA-A138-DF8A66856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E1A2740-64E6-1879-B72B-D1710F1A1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901176A-0957-1EBE-A092-448A3AF4C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655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C3BAD-815A-764A-DB27-ECC59FDBA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14D3B8C-7007-B091-2FA7-A88A78A15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CB196F2-E84B-6C50-AB9C-BC1506072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163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437FD-DB66-F32E-35C5-1EC64D59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7DC68D5-15DF-2472-EC76-A5FAEE1C5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B135D41-5B1F-E1FF-4822-9C1E35AC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Tendo consciência que o tesoureiro local já tem uma dedicação de tempo relevante durante a semana às suas funções na igreja, está pensado priorizar encontros online ou presenciais regionais.</a:t>
            </a:r>
          </a:p>
        </p:txBody>
      </p:sp>
    </p:spTree>
    <p:extLst>
      <p:ext uri="{BB962C8B-B14F-4D97-AF65-F5344CB8AC3E}">
        <p14:creationId xmlns:p14="http://schemas.microsoft.com/office/powerpoint/2010/main" val="149929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ger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PT_2024_2.jpg" descr="PPT_202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1808356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547A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2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18083568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38547A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18083568" cy="8256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547A"/>
                </a:solidFill>
              </a:defRPr>
            </a:lvl1pPr>
            <a:lvl2pPr>
              <a:defRPr>
                <a:solidFill>
                  <a:srgbClr val="38547A"/>
                </a:solidFill>
              </a:defRPr>
            </a:lvl2pPr>
            <a:lvl3pPr>
              <a:defRPr>
                <a:solidFill>
                  <a:srgbClr val="38547A"/>
                </a:solidFill>
              </a:defRPr>
            </a:lvl3pPr>
            <a:lvl4pPr>
              <a:defRPr>
                <a:solidFill>
                  <a:srgbClr val="38547A"/>
                </a:solidFill>
              </a:defRPr>
            </a:lvl4pPr>
            <a:lvl5pPr>
              <a:defRPr>
                <a:solidFill>
                  <a:srgbClr val="38547A"/>
                </a:solidFill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d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PT_2024_10.jpg" descr="PPT_2024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d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PT_2024_11.jpg" descr="PPT_2024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1808356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547A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5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18083568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38547A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18083568" cy="8256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547A"/>
                </a:solidFill>
              </a:defRPr>
            </a:lvl1pPr>
            <a:lvl2pPr>
              <a:defRPr>
                <a:solidFill>
                  <a:srgbClr val="38547A"/>
                </a:solidFill>
              </a:defRPr>
            </a:lvl2pPr>
            <a:lvl3pPr>
              <a:defRPr>
                <a:solidFill>
                  <a:srgbClr val="38547A"/>
                </a:solidFill>
              </a:defRPr>
            </a:lvl3pPr>
            <a:lvl4pPr>
              <a:defRPr>
                <a:solidFill>
                  <a:srgbClr val="38547A"/>
                </a:solidFill>
              </a:defRPr>
            </a:lvl4pPr>
            <a:lvl5pPr>
              <a:defRPr>
                <a:solidFill>
                  <a:srgbClr val="38547A"/>
                </a:solidFill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_2024_.jpg" descr="PPT_2024_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104775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6DEA9-D908-6443-8C24-E3796D43C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Title">
            <a:extLst>
              <a:ext uri="{FF2B5EF4-FFF2-40B4-BE49-F238E27FC236}">
                <a16:creationId xmlns:a16="http://schemas.microsoft.com/office/drawing/2014/main" id="{7B160C70-03CE-9F55-FB12-BAD6CD96AA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84" name="Slide Subtitle">
            <a:extLst>
              <a:ext uri="{FF2B5EF4-FFF2-40B4-BE49-F238E27FC236}">
                <a16:creationId xmlns:a16="http://schemas.microsoft.com/office/drawing/2014/main" id="{A0019DD3-820F-21F6-E8B8-D1E4F128E925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Plano de </a:t>
            </a:r>
            <a:r>
              <a:rPr lang="pt-PT" dirty="0" err="1"/>
              <a:t>acção</a:t>
            </a:r>
            <a:r>
              <a:rPr lang="pt-PT" dirty="0"/>
              <a:t> para 2025</a:t>
            </a:r>
          </a:p>
        </p:txBody>
      </p:sp>
      <p:sp>
        <p:nvSpPr>
          <p:cNvPr id="85" name="Slide bullet text">
            <a:extLst>
              <a:ext uri="{FF2B5EF4-FFF2-40B4-BE49-F238E27FC236}">
                <a16:creationId xmlns:a16="http://schemas.microsoft.com/office/drawing/2014/main" id="{62D108DF-7E32-54F4-059D-BCDF7B0A1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06125"/>
            <a:ext cx="18083568" cy="82560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PT" u="sng" dirty="0"/>
              <a:t>Outros projetos para 2025</a:t>
            </a:r>
          </a:p>
          <a:p>
            <a:pPr marL="914400" indent="-914400">
              <a:buFont typeface="+mj-lt"/>
              <a:buAutoNum type="arabicPeriod"/>
            </a:pPr>
            <a:r>
              <a:rPr lang="pt-PT" dirty="0"/>
              <a:t>Criação de um manual simples de tesouraria que ajude a preparar novos tesoureiros</a:t>
            </a:r>
          </a:p>
          <a:p>
            <a:pPr marL="914400" indent="-914400">
              <a:buFont typeface="+mj-lt"/>
              <a:buAutoNum type="arabicPeriod"/>
            </a:pPr>
            <a:r>
              <a:rPr lang="pt-PT" dirty="0"/>
              <a:t>Realização de encontros regionais de tesoureiros que permitam a partilha de experiências e informações (primeiro via zoom e posteriormente de forma presencial)</a:t>
            </a:r>
          </a:p>
          <a:p>
            <a:pPr marL="914400" indent="-914400">
              <a:buFont typeface="+mj-lt"/>
              <a:buAutoNum type="arabicPeriod"/>
            </a:pPr>
            <a:r>
              <a:rPr lang="pt-PT" dirty="0"/>
              <a:t>Clarificação das novas normativas impostas pelos bancos por forma a recuperar as fichas de movimentação das contas bancárias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6789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E91F3-6205-2A5A-3BBC-B7B3C3112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Title">
            <a:extLst>
              <a:ext uri="{FF2B5EF4-FFF2-40B4-BE49-F238E27FC236}">
                <a16:creationId xmlns:a16="http://schemas.microsoft.com/office/drawing/2014/main" id="{ADB46B85-2DAE-7D1D-7E25-5626C60617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84" name="Slide Subtitle">
            <a:extLst>
              <a:ext uri="{FF2B5EF4-FFF2-40B4-BE49-F238E27FC236}">
                <a16:creationId xmlns:a16="http://schemas.microsoft.com/office/drawing/2014/main" id="{B88F3C5E-4679-6EC0-B55F-9E2ED672E5FC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6390610"/>
            <a:ext cx="18083568" cy="9347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PT" sz="5400" dirty="0"/>
              <a:t>“</a:t>
            </a:r>
            <a:r>
              <a:rPr lang="pt-PT" sz="5400" dirty="0" err="1"/>
              <a:t>Ebnezer</a:t>
            </a:r>
            <a:r>
              <a:rPr lang="pt-PT" sz="5400" dirty="0"/>
              <a:t>! Até aqui nos ajudou o Senhor!”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9387616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B0309-ACF8-1F51-8448-CED7A0A84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6F69466-F49D-223E-1C27-C44A21BF3F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8083568" cy="1433163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3" name="Slide Subtitle">
            <a:extLst>
              <a:ext uri="{FF2B5EF4-FFF2-40B4-BE49-F238E27FC236}">
                <a16:creationId xmlns:a16="http://schemas.microsoft.com/office/drawing/2014/main" id="{069A5534-7DF2-3F65-21C4-BAB57D6D079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5421661" y="6390610"/>
            <a:ext cx="18083568" cy="934780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Relatório financeiro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4149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6600E-F502-F28E-6270-E15697EB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Title">
            <a:extLst>
              <a:ext uri="{FF2B5EF4-FFF2-40B4-BE49-F238E27FC236}">
                <a16:creationId xmlns:a16="http://schemas.microsoft.com/office/drawing/2014/main" id="{33344005-4E66-0C5E-28D9-54E126326F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84" name="Slide Subtitle">
            <a:extLst>
              <a:ext uri="{FF2B5EF4-FFF2-40B4-BE49-F238E27FC236}">
                <a16:creationId xmlns:a16="http://schemas.microsoft.com/office/drawing/2014/main" id="{D7354A8F-0F16-A6F2-B8CD-FF66DD509F2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Relatório financeiro</a:t>
            </a:r>
            <a:endParaRPr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7DDC53D-8438-86C0-DEBF-DABDB4641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46458"/>
              </p:ext>
            </p:extLst>
          </p:nvPr>
        </p:nvGraphicFramePr>
        <p:xfrm>
          <a:off x="1206498" y="4215161"/>
          <a:ext cx="18083569" cy="725760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935568">
                  <a:extLst>
                    <a:ext uri="{9D8B030D-6E8A-4147-A177-3AD203B41FA5}">
                      <a16:colId xmlns:a16="http://schemas.microsoft.com/office/drawing/2014/main" val="2355889948"/>
                    </a:ext>
                  </a:extLst>
                </a:gridCol>
                <a:gridCol w="3451793">
                  <a:extLst>
                    <a:ext uri="{9D8B030D-6E8A-4147-A177-3AD203B41FA5}">
                      <a16:colId xmlns:a16="http://schemas.microsoft.com/office/drawing/2014/main" val="663499037"/>
                    </a:ext>
                  </a:extLst>
                </a:gridCol>
                <a:gridCol w="3451793">
                  <a:extLst>
                    <a:ext uri="{9D8B030D-6E8A-4147-A177-3AD203B41FA5}">
                      <a16:colId xmlns:a16="http://schemas.microsoft.com/office/drawing/2014/main" val="3475080648"/>
                    </a:ext>
                  </a:extLst>
                </a:gridCol>
                <a:gridCol w="1792622">
                  <a:extLst>
                    <a:ext uri="{9D8B030D-6E8A-4147-A177-3AD203B41FA5}">
                      <a16:colId xmlns:a16="http://schemas.microsoft.com/office/drawing/2014/main" val="1067202933"/>
                    </a:ext>
                  </a:extLst>
                </a:gridCol>
                <a:gridCol w="3451793">
                  <a:extLst>
                    <a:ext uri="{9D8B030D-6E8A-4147-A177-3AD203B41FA5}">
                      <a16:colId xmlns:a16="http://schemas.microsoft.com/office/drawing/2014/main" val="675784982"/>
                    </a:ext>
                  </a:extLst>
                </a:gridCol>
              </a:tblGrid>
              <a:tr h="890985">
                <a:tc>
                  <a:txBody>
                    <a:bodyPr/>
                    <a:lstStyle/>
                    <a:p>
                      <a:endParaRPr lang="pt-PT" sz="28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2022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2023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2800" kern="0">
                          <a:effectLst/>
                        </a:rPr>
                        <a:t>Var %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2800" kern="0">
                          <a:effectLst/>
                        </a:rPr>
                        <a:t>até 08/2024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971491"/>
                  </a:ext>
                </a:extLst>
              </a:tr>
              <a:tr h="593990">
                <a:tc>
                  <a:txBody>
                    <a:bodyPr/>
                    <a:lstStyle/>
                    <a:p>
                      <a:r>
                        <a:rPr lang="pt-PT" sz="2800" kern="0" dirty="0">
                          <a:effectLst/>
                        </a:rPr>
                        <a:t>Membros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11054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11616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5,1%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12097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7818605"/>
                  </a:ext>
                </a:extLst>
              </a:tr>
              <a:tr h="1187979">
                <a:tc>
                  <a:txBody>
                    <a:bodyPr/>
                    <a:lstStyle/>
                    <a:p>
                      <a:r>
                        <a:rPr lang="pt-PT" sz="2800" kern="0" dirty="0">
                          <a:effectLst/>
                        </a:rPr>
                        <a:t>Dízimos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    6 966 268,61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    7 605 981,21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9,2%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    5 060 403,62  € 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3623993"/>
                  </a:ext>
                </a:extLst>
              </a:tr>
              <a:tr h="1187979">
                <a:tc>
                  <a:txBody>
                    <a:bodyPr/>
                    <a:lstStyle/>
                    <a:p>
                      <a:r>
                        <a:rPr lang="pt-PT" sz="2800" kern="0" dirty="0">
                          <a:effectLst/>
                        </a:rPr>
                        <a:t>Oferta (parte UPASD)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        249 281,71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        272 866,91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9,5%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        185 463,16  € 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7094706"/>
                  </a:ext>
                </a:extLst>
              </a:tr>
              <a:tr h="1187979">
                <a:tc>
                  <a:txBody>
                    <a:bodyPr/>
                    <a:lstStyle/>
                    <a:p>
                      <a:r>
                        <a:rPr lang="pt-PT" sz="2800" kern="0">
                          <a:effectLst/>
                        </a:rPr>
                        <a:t>Rendas de igrejas suportadas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        192 249,77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        214 966,04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11,8%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>
                          <a:effectLst/>
                        </a:rPr>
                        <a:t>        151 318,55  € 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371633"/>
                  </a:ext>
                </a:extLst>
              </a:tr>
              <a:tr h="296995">
                <a:tc>
                  <a:txBody>
                    <a:bodyPr/>
                    <a:lstStyle/>
                    <a:p>
                      <a:endParaRPr lang="pt-PT" sz="28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8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8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8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8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240473"/>
                  </a:ext>
                </a:extLst>
              </a:tr>
              <a:tr h="890985">
                <a:tc>
                  <a:txBody>
                    <a:bodyPr/>
                    <a:lstStyle/>
                    <a:p>
                      <a:r>
                        <a:rPr lang="pt-PT" sz="2800" kern="0">
                          <a:effectLst/>
                        </a:rPr>
                        <a:t>Dízimo por membro por mês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52,52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54,57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8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52,29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165492"/>
                  </a:ext>
                </a:extLst>
              </a:tr>
              <a:tr h="890985">
                <a:tc>
                  <a:txBody>
                    <a:bodyPr/>
                    <a:lstStyle/>
                    <a:p>
                      <a:r>
                        <a:rPr lang="pt-PT" sz="2800" kern="0">
                          <a:effectLst/>
                        </a:rPr>
                        <a:t>Receita total por mês</a:t>
                      </a:r>
                      <a:endParaRPr lang="pt-PT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54,40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56,52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8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kern="0" dirty="0">
                          <a:effectLst/>
                        </a:rPr>
                        <a:t>54,21  € </a:t>
                      </a:r>
                      <a:endParaRPr lang="pt-PT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864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4943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6795C-C471-21E8-4DF5-04C5ECCB5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D84A4BD-70C4-2969-BDDC-1628937FB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8083568" cy="1433163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3" name="Slide Subtitle">
            <a:extLst>
              <a:ext uri="{FF2B5EF4-FFF2-40B4-BE49-F238E27FC236}">
                <a16:creationId xmlns:a16="http://schemas.microsoft.com/office/drawing/2014/main" id="{048E84E1-B4A5-B521-F864-C1E6DB59C37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5421661" y="6390610"/>
            <a:ext cx="18083568" cy="934780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Plano de </a:t>
            </a:r>
            <a:r>
              <a:rPr lang="pt-PT" dirty="0" err="1"/>
              <a:t>acção</a:t>
            </a:r>
            <a:r>
              <a:rPr lang="pt-PT" dirty="0"/>
              <a:t> para 2025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8759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C7B4-E4D3-4184-9959-C7418CB35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Title">
            <a:extLst>
              <a:ext uri="{FF2B5EF4-FFF2-40B4-BE49-F238E27FC236}">
                <a16:creationId xmlns:a16="http://schemas.microsoft.com/office/drawing/2014/main" id="{8E6148E0-645B-C016-59C5-5CCAD44D9A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84" name="Slide Subtitle">
            <a:extLst>
              <a:ext uri="{FF2B5EF4-FFF2-40B4-BE49-F238E27FC236}">
                <a16:creationId xmlns:a16="http://schemas.microsoft.com/office/drawing/2014/main" id="{B56B51A5-80D8-DA98-78FB-6729C2A26165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Plano de </a:t>
            </a:r>
            <a:r>
              <a:rPr lang="pt-PT" dirty="0" err="1"/>
              <a:t>acção</a:t>
            </a:r>
            <a:r>
              <a:rPr lang="pt-PT" dirty="0"/>
              <a:t> para 2025</a:t>
            </a:r>
          </a:p>
        </p:txBody>
      </p:sp>
      <p:sp>
        <p:nvSpPr>
          <p:cNvPr id="85" name="Slide bullet text">
            <a:extLst>
              <a:ext uri="{FF2B5EF4-FFF2-40B4-BE49-F238E27FC236}">
                <a16:creationId xmlns:a16="http://schemas.microsoft.com/office/drawing/2014/main" id="{568F41B7-AFD5-00A3-2AB1-DB4669D4EA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u="sng" dirty="0"/>
              <a:t>Alteração do sistema de ofertas em Portugal</a:t>
            </a:r>
          </a:p>
          <a:p>
            <a:endParaRPr lang="pt-PT" u="sng" dirty="0"/>
          </a:p>
          <a:p>
            <a:pPr marL="0" indent="0">
              <a:buNone/>
            </a:pPr>
            <a:r>
              <a:rPr lang="pt-PT" dirty="0"/>
              <a:t>Biblicamente existem dois tipos de ofertas:</a:t>
            </a:r>
          </a:p>
          <a:p>
            <a:pPr marL="0" indent="0">
              <a:buNone/>
            </a:pPr>
            <a:r>
              <a:rPr lang="pt-PT" dirty="0"/>
              <a:t>a) Oferta de gratidão – a que entrego a Deus como reconhecimento das bênçãos recebidas. </a:t>
            </a:r>
          </a:p>
          <a:p>
            <a:pPr marL="0" indent="0">
              <a:buNone/>
            </a:pPr>
            <a:r>
              <a:rPr lang="pt-PT" dirty="0"/>
              <a:t>b) Oferta voluntária – quando para além da minha gratidão sinto vontade de apoiar um projeto da igreja.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2509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279F7-D1D5-4340-E372-E40124550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Title">
            <a:extLst>
              <a:ext uri="{FF2B5EF4-FFF2-40B4-BE49-F238E27FC236}">
                <a16:creationId xmlns:a16="http://schemas.microsoft.com/office/drawing/2014/main" id="{FD196DB0-17D9-3B99-1A8A-B21B1039C8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84" name="Slide Subtitle">
            <a:extLst>
              <a:ext uri="{FF2B5EF4-FFF2-40B4-BE49-F238E27FC236}">
                <a16:creationId xmlns:a16="http://schemas.microsoft.com/office/drawing/2014/main" id="{16C8C072-EC43-068E-558D-FA31FF4BD2D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Plano de </a:t>
            </a:r>
            <a:r>
              <a:rPr lang="pt-PT" dirty="0" err="1"/>
              <a:t>acção</a:t>
            </a:r>
            <a:r>
              <a:rPr lang="pt-PT" dirty="0"/>
              <a:t> para 2025</a:t>
            </a:r>
          </a:p>
        </p:txBody>
      </p:sp>
      <p:sp>
        <p:nvSpPr>
          <p:cNvPr id="85" name="Slide bullet text">
            <a:extLst>
              <a:ext uri="{FF2B5EF4-FFF2-40B4-BE49-F238E27FC236}">
                <a16:creationId xmlns:a16="http://schemas.microsoft.com/office/drawing/2014/main" id="{E4B7178C-48C7-DE6D-4151-6696F6638E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u="sng" dirty="0"/>
              <a:t>Alteração do sistema de ofertas em Portugal</a:t>
            </a:r>
          </a:p>
          <a:p>
            <a:endParaRPr lang="pt-PT" u="sng" dirty="0"/>
          </a:p>
          <a:p>
            <a:pPr marL="0" indent="0">
              <a:buNone/>
            </a:pPr>
            <a:r>
              <a:rPr lang="pt-PT" dirty="0"/>
              <a:t>A alteração do sistema de ofertas eliminando o habitual calendário de ofertas especiais pretende </a:t>
            </a:r>
            <a:r>
              <a:rPr lang="pt-PT" b="1" dirty="0">
                <a:solidFill>
                  <a:srgbClr val="FF0000"/>
                </a:solidFill>
              </a:rPr>
              <a:t>devolver a espiritualidade</a:t>
            </a: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pt-PT" dirty="0"/>
              <a:t>da </a:t>
            </a:r>
            <a:r>
              <a:rPr lang="pt-PT" b="1" dirty="0">
                <a:solidFill>
                  <a:srgbClr val="FF0000"/>
                </a:solidFill>
              </a:rPr>
              <a:t>relação vertical </a:t>
            </a:r>
            <a:r>
              <a:rPr lang="pt-PT" dirty="0"/>
              <a:t>existente na oferta de gratidão.</a:t>
            </a:r>
            <a:endParaRPr lang="pt-PT" b="1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4377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E49E7-169C-5C29-CE32-B74657FD3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Title">
            <a:extLst>
              <a:ext uri="{FF2B5EF4-FFF2-40B4-BE49-F238E27FC236}">
                <a16:creationId xmlns:a16="http://schemas.microsoft.com/office/drawing/2014/main" id="{8723AF7C-9439-CF86-703B-D70CAD6629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84" name="Slide Subtitle">
            <a:extLst>
              <a:ext uri="{FF2B5EF4-FFF2-40B4-BE49-F238E27FC236}">
                <a16:creationId xmlns:a16="http://schemas.microsoft.com/office/drawing/2014/main" id="{7CBECF46-EC4C-095B-B608-AD2DB8854B9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Plano de </a:t>
            </a:r>
            <a:r>
              <a:rPr lang="pt-PT" dirty="0" err="1"/>
              <a:t>acção</a:t>
            </a:r>
            <a:r>
              <a:rPr lang="pt-PT" dirty="0"/>
              <a:t> para 2025</a:t>
            </a:r>
          </a:p>
        </p:txBody>
      </p:sp>
      <p:sp>
        <p:nvSpPr>
          <p:cNvPr id="85" name="Slide bullet text">
            <a:extLst>
              <a:ext uri="{FF2B5EF4-FFF2-40B4-BE49-F238E27FC236}">
                <a16:creationId xmlns:a16="http://schemas.microsoft.com/office/drawing/2014/main" id="{9B2C9FEE-ABC4-30DB-62DA-4BD9666A38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06125"/>
            <a:ext cx="18083568" cy="82560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pt-PT" u="sng" dirty="0"/>
              <a:t>Alteração do sistema de ofertas em Portugal</a:t>
            </a:r>
          </a:p>
          <a:p>
            <a:pPr marL="0" indent="0">
              <a:buNone/>
            </a:pPr>
            <a:r>
              <a:rPr lang="pt-PT" dirty="0"/>
              <a:t>A partir de 1 de Janeiro de 2025, passamos a seguir o plano combinado de ofertas.</a:t>
            </a:r>
          </a:p>
          <a:p>
            <a:pPr marL="0" indent="0">
              <a:buNone/>
            </a:pPr>
            <a:r>
              <a:rPr lang="pt-PT" b="1" dirty="0"/>
              <a:t>Todos os 52 sábados do ano são tratados da mesma forma</a:t>
            </a:r>
          </a:p>
          <a:p>
            <a:pPr marL="0" indent="0" algn="ctr">
              <a:buNone/>
            </a:pPr>
            <a:r>
              <a:rPr lang="pt-PT" dirty="0"/>
              <a:t>50% - Igreja local (recomendado)</a:t>
            </a:r>
          </a:p>
          <a:p>
            <a:pPr marL="0" indent="0" algn="ctr">
              <a:buNone/>
            </a:pPr>
            <a:r>
              <a:rPr lang="pt-PT" dirty="0"/>
              <a:t>25% - UPASD</a:t>
            </a:r>
          </a:p>
          <a:p>
            <a:pPr marL="0" indent="0" algn="ctr">
              <a:buNone/>
            </a:pPr>
            <a:r>
              <a:rPr lang="pt-PT" dirty="0"/>
              <a:t>5% - EUD</a:t>
            </a:r>
          </a:p>
          <a:p>
            <a:pPr marL="0" indent="0" algn="ctr">
              <a:buNone/>
            </a:pPr>
            <a:r>
              <a:rPr lang="pt-PT" dirty="0"/>
              <a:t>20% - Conferência Geral / oferta de 13º Sábado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8465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AB78-C352-90C7-D289-329B9DFA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Title">
            <a:extLst>
              <a:ext uri="{FF2B5EF4-FFF2-40B4-BE49-F238E27FC236}">
                <a16:creationId xmlns:a16="http://schemas.microsoft.com/office/drawing/2014/main" id="{51486956-B144-3984-4E88-9E4F5E66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84" name="Slide Subtitle">
            <a:extLst>
              <a:ext uri="{FF2B5EF4-FFF2-40B4-BE49-F238E27FC236}">
                <a16:creationId xmlns:a16="http://schemas.microsoft.com/office/drawing/2014/main" id="{D2DD2527-481E-D507-3333-840311916D2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Plano de </a:t>
            </a:r>
            <a:r>
              <a:rPr lang="pt-PT" dirty="0" err="1"/>
              <a:t>acção</a:t>
            </a:r>
            <a:r>
              <a:rPr lang="pt-PT" dirty="0"/>
              <a:t> para 2025</a:t>
            </a:r>
          </a:p>
        </p:txBody>
      </p:sp>
      <p:sp>
        <p:nvSpPr>
          <p:cNvPr id="85" name="Slide bullet text">
            <a:extLst>
              <a:ext uri="{FF2B5EF4-FFF2-40B4-BE49-F238E27FC236}">
                <a16:creationId xmlns:a16="http://schemas.microsoft.com/office/drawing/2014/main" id="{0DAB671F-9A83-7DFE-3C2C-8D84C9F932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06125"/>
            <a:ext cx="18083568" cy="82560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PT" u="sng" dirty="0"/>
              <a:t>Alteração do sistema de ofertas em Portugal</a:t>
            </a:r>
          </a:p>
          <a:p>
            <a:pPr marL="0" indent="0">
              <a:buNone/>
            </a:pPr>
            <a:r>
              <a:rPr lang="pt-PT" dirty="0"/>
              <a:t>Implicações da alteração:</a:t>
            </a:r>
          </a:p>
          <a:p>
            <a:pPr marL="914400" indent="-914400">
              <a:buFont typeface="+mj-lt"/>
              <a:buAutoNum type="arabicPeriod"/>
            </a:pPr>
            <a:r>
              <a:rPr lang="pt-PT" dirty="0"/>
              <a:t>Todos os 52 ofertas do ano são tratadas de igual forma</a:t>
            </a:r>
          </a:p>
          <a:p>
            <a:pPr marL="914400" indent="-914400">
              <a:buFont typeface="+mj-lt"/>
              <a:buAutoNum type="arabicPeriod"/>
            </a:pPr>
            <a:r>
              <a:rPr lang="pt-PT" dirty="0"/>
              <a:t>As receitas da igreja local aumentam em cerca de 30% por contrapartida das receitas na UPASD</a:t>
            </a:r>
          </a:p>
          <a:p>
            <a:pPr marL="914400" indent="-914400">
              <a:buFont typeface="+mj-lt"/>
              <a:buAutoNum type="arabicPeriod"/>
            </a:pPr>
            <a:r>
              <a:rPr lang="pt-PT" dirty="0"/>
              <a:t>Todos os sábados passam a encaminhar ofertas para o projeto missionário do trimestre (oferta de 13º Sábado)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3860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6A444-3AA3-EDE8-C7C0-C89B7C65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Title">
            <a:extLst>
              <a:ext uri="{FF2B5EF4-FFF2-40B4-BE49-F238E27FC236}">
                <a16:creationId xmlns:a16="http://schemas.microsoft.com/office/drawing/2014/main" id="{48E5B5B4-1B15-6C07-97DB-C9DB1A2072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Relatório da Tesouraria</a:t>
            </a:r>
            <a:endParaRPr dirty="0"/>
          </a:p>
        </p:txBody>
      </p:sp>
      <p:sp>
        <p:nvSpPr>
          <p:cNvPr id="84" name="Slide Subtitle">
            <a:extLst>
              <a:ext uri="{FF2B5EF4-FFF2-40B4-BE49-F238E27FC236}">
                <a16:creationId xmlns:a16="http://schemas.microsoft.com/office/drawing/2014/main" id="{AD8AABD4-6B5E-5975-622B-A7FAD82580F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PT" dirty="0"/>
              <a:t>Plano de </a:t>
            </a:r>
            <a:r>
              <a:rPr lang="pt-PT" dirty="0" err="1"/>
              <a:t>acção</a:t>
            </a:r>
            <a:r>
              <a:rPr lang="pt-PT" dirty="0"/>
              <a:t> para 2025</a:t>
            </a:r>
          </a:p>
        </p:txBody>
      </p:sp>
      <p:sp>
        <p:nvSpPr>
          <p:cNvPr id="85" name="Slide bullet text">
            <a:extLst>
              <a:ext uri="{FF2B5EF4-FFF2-40B4-BE49-F238E27FC236}">
                <a16:creationId xmlns:a16="http://schemas.microsoft.com/office/drawing/2014/main" id="{4030AEE2-F96E-8B3C-BE64-FB4B30A94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06125"/>
            <a:ext cx="18083568" cy="82560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PT" u="sng" dirty="0"/>
              <a:t>Alteração do sistema de ofertas em Portugal</a:t>
            </a:r>
          </a:p>
          <a:p>
            <a:pPr marL="0" indent="0">
              <a:buNone/>
            </a:pPr>
            <a:r>
              <a:rPr lang="pt-PT" dirty="0"/>
              <a:t>Motivação para alteração:</a:t>
            </a:r>
          </a:p>
          <a:p>
            <a:pPr marL="914400" indent="-914400">
              <a:buFont typeface="+mj-lt"/>
              <a:buAutoNum type="arabicPeriod"/>
            </a:pPr>
            <a:r>
              <a:rPr lang="pt-PT" dirty="0"/>
              <a:t>Foco na espiritualidade da oferta de gratidão</a:t>
            </a:r>
          </a:p>
          <a:p>
            <a:pPr marL="914400" indent="-914400">
              <a:buFont typeface="+mj-lt"/>
              <a:buAutoNum type="arabicPeriod"/>
            </a:pPr>
            <a:r>
              <a:rPr lang="pt-PT" dirty="0"/>
              <a:t>Capacitação das igrejas locais com recursos que lhes permitam tomar real posse do seu património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6402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685</Words>
  <Application>Microsoft Macintosh PowerPoint</Application>
  <PresentationFormat>Personalizados</PresentationFormat>
  <Paragraphs>85</Paragraphs>
  <Slides>12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5" baseType="lpstr">
      <vt:lpstr>Aptos</vt:lpstr>
      <vt:lpstr>Helvetica Neue</vt:lpstr>
      <vt:lpstr>21_BasicWhite</vt:lpstr>
      <vt:lpstr>Apresentação do PowerPoint</vt:lpstr>
      <vt:lpstr>Relatório da Tesouraria</vt:lpstr>
      <vt:lpstr>Relatório da Tesouraria</vt:lpstr>
      <vt:lpstr>Relatório da Tesouraria</vt:lpstr>
      <vt:lpstr>Relatório da Tesouraria</vt:lpstr>
      <vt:lpstr>Relatório da Tesouraria</vt:lpstr>
      <vt:lpstr>Relatório da Tesouraria</vt:lpstr>
      <vt:lpstr>Relatório da Tesouraria</vt:lpstr>
      <vt:lpstr>Relatório da Tesouraria</vt:lpstr>
      <vt:lpstr>Relatório da Tesouraria</vt:lpstr>
      <vt:lpstr>Relatório da Tesouraria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Daniel Simões</cp:lastModifiedBy>
  <cp:revision>2</cp:revision>
  <dcterms:modified xsi:type="dcterms:W3CDTF">2024-11-21T09:49:11Z</dcterms:modified>
</cp:coreProperties>
</file>