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52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4" r:id="rId6"/>
    <p:sldId id="267" r:id="rId7"/>
    <p:sldId id="265" r:id="rId8"/>
    <p:sldId id="273" r:id="rId9"/>
    <p:sldId id="268" r:id="rId10"/>
    <p:sldId id="274" r:id="rId11"/>
    <p:sldId id="272" r:id="rId12"/>
  </p:sldIdLst>
  <p:sldSz cx="12192000" cy="6858000"/>
  <p:notesSz cx="6858000" cy="9144000"/>
  <p:defaultTextStyle>
    <a:defPPr rtl="0">
      <a:defRPr lang="pt-P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5132" autoAdjust="0"/>
  </p:normalViewPr>
  <p:slideViewPr>
    <p:cSldViewPr snapToGrid="0">
      <p:cViewPr varScale="1">
        <p:scale>
          <a:sx n="108" d="100"/>
          <a:sy n="108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7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0D3D8A02-1797-4489-89DD-8B92CDBD6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4C22852F-7877-4FFE-BA5B-2D9B8B232E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3962-60EB-4160-9C04-474B99031E32}" type="datetime1">
              <a:rPr lang="pt-PT" smtClean="0"/>
              <a:t>13/06/25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F27196F-AC77-43B3-91D1-4F45C7AC5E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5647FF7-2A3A-41B0-8372-D1973FA01C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0FFD1-4DF0-458D-BF1A-E604B9F9EB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6593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4528-E3BC-477F-B9E0-241D1D25D379}" type="datetime1">
              <a:rPr lang="pt-PT" smtClean="0"/>
              <a:pPr/>
              <a:t>13/06/25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dirty="0"/>
              <a:t>Editar estilos de texto do Modelo Global</a:t>
            </a:r>
          </a:p>
          <a:p>
            <a:pPr lvl="1"/>
            <a:r>
              <a:rPr lang="pt-PT" noProof="0" dirty="0"/>
              <a:t>Segundo nível</a:t>
            </a:r>
          </a:p>
          <a:p>
            <a:pPr lvl="2"/>
            <a:r>
              <a:rPr lang="pt-PT" noProof="0" dirty="0"/>
              <a:t>Terceiro nível</a:t>
            </a:r>
          </a:p>
          <a:p>
            <a:pPr lvl="3"/>
            <a:r>
              <a:rPr lang="pt-PT" noProof="0" dirty="0"/>
              <a:t>Quarto nível</a:t>
            </a:r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E7E4-5F15-49AC-816A-B38C28CB2C87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5087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736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824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080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7763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940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563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D67EC-CD8B-ADF5-7171-B9F2750B8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DB2206F3-5628-FB1E-2674-A1A9F3403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4C0EE31-F475-B964-7446-8FF5E58C2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D12A825-32CF-37B5-054F-66D19C689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7535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114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007CBBF5-7E55-4A0F-8D88-F967B8F3859B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3" name="Conexão Reta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0" y="-65989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15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741E45-C405-456C-9554-FA3B6C9281D3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2472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03860-9EC5-4038-A74C-3A8139EC5668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0CFDD4-5606-493C-95E8-E438E5F0198E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2306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pt-PT" noProof="0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205521-6AD2-4DC2-9C52-90E1C7F0F94F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E393B2-6B2F-4674-9656-A23D8FD1EFD6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2795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PT" noProof="0"/>
              <a:t>Editar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FE7BAC-88F1-4867-94A3-910B8127D746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1058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01E276-FD11-4D80-817D-017A4D903E48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589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03381A-70F7-44BD-A222-7E2EEA7C84F8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30396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 hasCustomPrompt="1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462FE4-16EC-47C9-B0AC-07D4BBD3B94E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3336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17C217-BD67-4F5E-8CA7-6D6FAEB4BF4B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DD65AAE4-8306-4559-B43C-6E2FCA1DB18F}" type="datetime1">
              <a:rPr lang="pt-PT" noProof="0" smtClean="0"/>
              <a:t>13/06/25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6D22F896-40B5-4ADD-8801-0D06FADFA095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0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6000" b="1" dirty="0">
                <a:solidFill>
                  <a:schemeClr val="tx1"/>
                </a:solidFill>
              </a:rPr>
              <a:t> os Desafios de </a:t>
            </a:r>
            <a:br>
              <a:rPr lang="pt-PT" sz="6000" b="1" dirty="0">
                <a:solidFill>
                  <a:schemeClr val="tx1"/>
                </a:solidFill>
              </a:rPr>
            </a:br>
            <a:r>
              <a:rPr lang="pt-PT" sz="6000" b="1" dirty="0">
                <a:solidFill>
                  <a:schemeClr val="tx1"/>
                </a:solidFill>
              </a:rPr>
              <a:t>José e de Maria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  <a:prstGeom prst="rect">
            <a:avLst/>
          </a:prstGeom>
        </p:spPr>
        <p:txBody>
          <a:bodyPr lIns="0" rIns="0" rtlCol="0">
            <a:normAutofit/>
          </a:bodyPr>
          <a:lstStyle/>
          <a:p>
            <a:pPr rtl="0"/>
            <a:r>
              <a:rPr lang="pt-PT" sz="2400" dirty="0">
                <a:solidFill>
                  <a:schemeClr val="tx1"/>
                </a:solidFill>
              </a:rPr>
              <a:t>Dia da Saúde, </a:t>
            </a:r>
          </a:p>
          <a:p>
            <a:pPr rtl="0"/>
            <a:r>
              <a:rPr lang="pt-PT" sz="2400" dirty="0">
                <a:solidFill>
                  <a:schemeClr val="tx1"/>
                </a:solidFill>
              </a:rPr>
              <a:t>Do Homem e da </a:t>
            </a:r>
          </a:p>
          <a:p>
            <a:pPr rtl="0"/>
            <a:r>
              <a:rPr lang="pt-PT" sz="2400" dirty="0">
                <a:solidFill>
                  <a:schemeClr val="tx1"/>
                </a:solidFill>
              </a:rPr>
              <a:t>Mulher Adventista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D5CB83FC-5A37-441C-570E-040BE2D70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79122" y="1222346"/>
            <a:ext cx="1610468" cy="16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José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1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maria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2C3D41-6F5B-C68E-E596-AE3ECAFAF927}"/>
              </a:ext>
            </a:extLst>
          </p:cNvPr>
          <p:cNvSpPr txBox="1"/>
          <p:nvPr/>
        </p:nvSpPr>
        <p:spPr>
          <a:xfrm>
            <a:off x="3048000" y="32116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0107EDC-5157-1C42-3C02-38237C76C822}"/>
              </a:ext>
            </a:extLst>
          </p:cNvPr>
          <p:cNvSpPr txBox="1"/>
          <p:nvPr/>
        </p:nvSpPr>
        <p:spPr>
          <a:xfrm>
            <a:off x="3048000" y="32116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C34458D-ABAC-3E7A-AC41-FDA39C01B9AC}"/>
              </a:ext>
            </a:extLst>
          </p:cNvPr>
          <p:cNvSpPr txBox="1"/>
          <p:nvPr/>
        </p:nvSpPr>
        <p:spPr>
          <a:xfrm>
            <a:off x="3048000" y="32116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7634E5D-1727-D0B5-50CB-3D4287EC9261}"/>
              </a:ext>
            </a:extLst>
          </p:cNvPr>
          <p:cNvSpPr txBox="1"/>
          <p:nvPr/>
        </p:nvSpPr>
        <p:spPr>
          <a:xfrm>
            <a:off x="3048000" y="32116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ECCE913-D0F3-D080-65AC-6198BD518E49}"/>
              </a:ext>
            </a:extLst>
          </p:cNvPr>
          <p:cNvSpPr txBox="1"/>
          <p:nvPr/>
        </p:nvSpPr>
        <p:spPr>
          <a:xfrm>
            <a:off x="3048000" y="32116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1207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saúde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29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especifica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82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cuidados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01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330A9-079E-4C5E-A892-4E48AB770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00919D18-C132-6C6A-AF68-9CF41ABD0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88544C-1583-D9D1-3463-9E2E5D09F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refúgio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170440B5-2F69-C6B3-8B02-215564A44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78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1BDB91-E757-4677-A38C-EB354240C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6258"/>
            <a:ext cx="12192000" cy="85742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jesus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470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0F7A41-B1D0-4876-B6D4-D0473498FCF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A708FAD-CC7A-492F-8811-2B53E77C73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DE682D-B6B9-42D0-88B0-65F09B3D7C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de retalho</Template>
  <TotalTime>0</TotalTime>
  <Words>34</Words>
  <Application>Microsoft Macintosh PowerPoint</Application>
  <PresentationFormat>Ecrã Panorâmico</PresentationFormat>
  <Paragraphs>19</Paragraphs>
  <Slides>8</Slides>
  <Notes>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3" baseType="lpstr">
      <vt:lpstr>Calibri</vt:lpstr>
      <vt:lpstr>Tw Cen MT</vt:lpstr>
      <vt:lpstr>Tw Cen MT Condensed</vt:lpstr>
      <vt:lpstr>Wingdings 3</vt:lpstr>
      <vt:lpstr>Integral</vt:lpstr>
      <vt:lpstr> os Desafios de  José e de Maria</vt:lpstr>
      <vt:lpstr>José</vt:lpstr>
      <vt:lpstr>maria</vt:lpstr>
      <vt:lpstr>saúde</vt:lpstr>
      <vt:lpstr>especifica</vt:lpstr>
      <vt:lpstr>cuidados</vt:lpstr>
      <vt:lpstr>refúgio</vt:lpstr>
      <vt:lpstr>jesus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2022-05-06T01:54:28Z</dcterms:created>
  <dcterms:modified xsi:type="dcterms:W3CDTF">2025-06-13T06:16:38Z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