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52" r:id="rId4"/>
  </p:sldMasterIdLst>
  <p:notesMasterIdLst>
    <p:notesMasterId r:id="rId13"/>
  </p:notesMasterIdLst>
  <p:handoutMasterIdLst>
    <p:handoutMasterId r:id="rId14"/>
  </p:handoutMasterIdLst>
  <p:sldIdLst>
    <p:sldId id="256" r:id="rId5"/>
    <p:sldId id="264" r:id="rId6"/>
    <p:sldId id="277" r:id="rId7"/>
    <p:sldId id="276" r:id="rId8"/>
    <p:sldId id="273" r:id="rId9"/>
    <p:sldId id="274" r:id="rId10"/>
    <p:sldId id="275" r:id="rId11"/>
    <p:sldId id="272" r:id="rId12"/>
  </p:sldIdLst>
  <p:sldSz cx="12192000" cy="6858000"/>
  <p:notesSz cx="6858000" cy="9144000"/>
  <p:defaultTextStyle>
    <a:defPPr rtl="0">
      <a:defRPr lang="pt-P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52" autoAdjust="0"/>
    <p:restoredTop sz="95149" autoAdjust="0"/>
  </p:normalViewPr>
  <p:slideViewPr>
    <p:cSldViewPr snapToGrid="0">
      <p:cViewPr varScale="1">
        <p:scale>
          <a:sx n="100" d="100"/>
          <a:sy n="100" d="100"/>
        </p:scale>
        <p:origin x="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377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0D3D8A02-1797-4489-89DD-8B92CDBD69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4C22852F-7877-4FFE-BA5B-2D9B8B232E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3962-60EB-4160-9C04-474B99031E32}" type="datetime1">
              <a:rPr lang="pt-PT" smtClean="0"/>
              <a:t>13/06/24</a:t>
            </a:fld>
            <a:endParaRPr lang="pt-PT" dirty="0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1F27196F-AC77-43B3-91D1-4F45C7AC5E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D5647FF7-2A3A-41B0-8372-D1973FA01C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80FFD1-4DF0-458D-BF1A-E604B9F9EB9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46593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 noProof="0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D4528-E3BC-477F-B9E0-241D1D25D379}" type="datetime1">
              <a:rPr lang="pt-PT" smtClean="0"/>
              <a:pPr/>
              <a:t>13/06/24</a:t>
            </a:fld>
            <a:endParaRPr lang="pt-PT" dirty="0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 noProof="0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 noProof="0" dirty="0"/>
              <a:t>Editar estilos de texto do Modelo Global</a:t>
            </a:r>
          </a:p>
          <a:p>
            <a:pPr lvl="1"/>
            <a:r>
              <a:rPr lang="pt-PT" noProof="0" dirty="0"/>
              <a:t>Segundo nível</a:t>
            </a:r>
          </a:p>
          <a:p>
            <a:pPr lvl="2"/>
            <a:r>
              <a:rPr lang="pt-PT" noProof="0" dirty="0"/>
              <a:t>Terceiro nível</a:t>
            </a:r>
          </a:p>
          <a:p>
            <a:pPr lvl="3"/>
            <a:r>
              <a:rPr lang="pt-PT" noProof="0" dirty="0"/>
              <a:t>Quarto nível</a:t>
            </a:r>
          </a:p>
          <a:p>
            <a:pPr lvl="4"/>
            <a:r>
              <a:rPr lang="pt-PT" noProof="0" dirty="0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 noProof="0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1E7E4-5F15-49AC-816A-B38C28CB2C87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508796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7365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História das crianças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8244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1381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94505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6310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3182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710983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1E7E4-5F15-49AC-816A-B38C28CB2C87}" type="slidenum">
              <a:rPr lang="pt-PT" smtClean="0"/>
              <a:t>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6114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pt-PT" noProof="0"/>
              <a:t>Clique para editar o estilo do subtítulo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007CBBF5-7E55-4A0F-8D88-F967B8F3859B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13" name="Conexão Reta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ângulo 9"/>
          <p:cNvSpPr/>
          <p:nvPr/>
        </p:nvSpPr>
        <p:spPr>
          <a:xfrm>
            <a:off x="0" y="-65989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51507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741E45-C405-456C-9554-FA3B6C9281D3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247278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E103860-9EC5-4038-A74C-3A8139EC5668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8959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0CFDD4-5606-493C-95E8-E438E5F0198E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230645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pt-PT" noProof="0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205521-6AD2-4DC2-9C52-90E1C7F0F94F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xão Reta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tângulo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7646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E393B2-6B2F-4674-9656-A23D8FD1EFD6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279582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PT" noProof="0"/>
              <a:t>Editar estilos de texto do Modelo Global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FE7BAC-88F1-4867-94A3-910B8127D746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105863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01E276-FD11-4D80-817D-017A4D903E48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1589618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503381A-70F7-44BD-A222-7E2EEA7C84F8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3303964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 hasCustomPrompt="1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462FE4-16EC-47C9-B0AC-07D4BBD3B94E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</p:spTree>
    <p:extLst>
      <p:ext uri="{BB962C8B-B14F-4D97-AF65-F5344CB8AC3E}">
        <p14:creationId xmlns:p14="http://schemas.microsoft.com/office/powerpoint/2010/main" val="2333651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pt-PT" noProof="0"/>
              <a:t>Clique para editar o estilo do título do Modelo Global</a:t>
            </a:r>
          </a:p>
        </p:txBody>
      </p:sp>
      <p:sp>
        <p:nvSpPr>
          <p:cNvPr id="3" name="Marcador de Posição da Imagem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PT" noProof="0"/>
              <a:t>Clique no ícone para adicionar uma imagem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PT" noProof="0"/>
              <a:t>Editar estilos de texto do Modelo Global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F17C217-BD67-4F5E-8CA7-6D6FAEB4BF4B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PT" noProof="0"/>
              <a:t>
              </a:t>
            </a:r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pt-PT" noProof="0" smtClean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880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pt-PT" noProof="0" dirty="0"/>
              <a:t>Clique para editar o estilo do título do Modelo Global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pt-PT" noProof="0"/>
              <a:t>Editar estilos de texto do Modelo Global</a:t>
            </a:r>
          </a:p>
          <a:p>
            <a:pPr lvl="1" rtl="0"/>
            <a:r>
              <a:rPr lang="pt-PT" noProof="0"/>
              <a:t>Segundo nível</a:t>
            </a:r>
          </a:p>
          <a:p>
            <a:pPr lvl="2" rtl="0"/>
            <a:r>
              <a:rPr lang="pt-PT" noProof="0"/>
              <a:t>Terceiro nível</a:t>
            </a:r>
          </a:p>
          <a:p>
            <a:pPr lvl="3" rtl="0"/>
            <a:r>
              <a:rPr lang="pt-PT" noProof="0"/>
              <a:t>Quarto nível</a:t>
            </a:r>
          </a:p>
          <a:p>
            <a:pPr lvl="4" rtl="0"/>
            <a:r>
              <a:rPr lang="pt-PT" noProof="0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DD65AAE4-8306-4559-B43C-6E2FCA1DB18F}" type="datetime1">
              <a:rPr lang="pt-PT" noProof="0" smtClean="0"/>
              <a:t>13/06/24</a:t>
            </a:fld>
            <a:endParaRPr lang="pt-PT" noProof="0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r>
              <a:rPr lang="pt-PT" noProof="0"/>
              <a:t>
              </a:t>
            </a:r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6D22F896-40B5-4ADD-8801-0D06FADFA095}" type="slidenum">
              <a:rPr lang="pt-PT" noProof="0" smtClean="0"/>
              <a:pPr rtl="0"/>
              <a:t>‹nº›</a:t>
            </a:fld>
            <a:endParaRPr lang="pt-PT" noProof="0"/>
          </a:p>
        </p:txBody>
      </p:sp>
      <p:cxnSp>
        <p:nvCxnSpPr>
          <p:cNvPr id="8" name="Conexão Reta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02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Na forma de homem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1608" y="643467"/>
            <a:ext cx="3096926" cy="5571066"/>
          </a:xfrm>
          <a:prstGeom prst="rect">
            <a:avLst/>
          </a:prstGeom>
        </p:spPr>
        <p:txBody>
          <a:bodyPr lIns="0" rIns="0" rtlCol="0">
            <a:normAutofit/>
          </a:bodyPr>
          <a:lstStyle/>
          <a:p>
            <a:pPr rtl="0"/>
            <a:r>
              <a:rPr lang="pt-PT" sz="2800" dirty="0">
                <a:solidFill>
                  <a:schemeClr val="tx1"/>
                </a:solidFill>
              </a:rPr>
              <a:t>Dia da Saúde, e do </a:t>
            </a:r>
          </a:p>
          <a:p>
            <a:pPr rtl="0"/>
            <a:r>
              <a:rPr lang="pt-PT" sz="2800" dirty="0">
                <a:solidFill>
                  <a:schemeClr val="tx1"/>
                </a:solidFill>
              </a:rPr>
              <a:t>Espírito de Profecia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m 9">
            <a:extLst>
              <a:ext uri="{FF2B5EF4-FFF2-40B4-BE49-F238E27FC236}">
                <a16:creationId xmlns:a16="http://schemas.microsoft.com/office/drawing/2014/main" id="{D5CB83FC-5A37-441C-570E-040BE2D701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79122" y="643467"/>
            <a:ext cx="2322078" cy="23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comunicar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111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6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Na forma de homem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4151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Comportamento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577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mala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93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escândalo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2291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videira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9432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tângulo 17">
            <a:extLst>
              <a:ext uri="{FF2B5EF4-FFF2-40B4-BE49-F238E27FC236}">
                <a16:creationId xmlns:a16="http://schemas.microsoft.com/office/drawing/2014/main" id="{B8D726A5-7900-41B4-8D49-49B4A2010E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PT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7164674" cy="5571066"/>
          </a:xfrm>
          <a:prstGeom prst="rect">
            <a:avLst/>
          </a:prstGeom>
        </p:spPr>
        <p:txBody>
          <a:bodyPr lIns="0" rIns="180000" rtlCol="0">
            <a:normAutofit/>
          </a:bodyPr>
          <a:lstStyle/>
          <a:p>
            <a:pPr rtl="0"/>
            <a:r>
              <a:rPr lang="pt-PT" sz="5400" b="1" dirty="0">
                <a:solidFill>
                  <a:schemeClr val="tx1"/>
                </a:solidFill>
              </a:rPr>
              <a:t>humilde</a:t>
            </a:r>
          </a:p>
        </p:txBody>
      </p:sp>
      <p:cxnSp>
        <p:nvCxnSpPr>
          <p:cNvPr id="20" name="Conexão Reta 19">
            <a:extLst>
              <a:ext uri="{FF2B5EF4-FFF2-40B4-BE49-F238E27FC236}">
                <a16:creationId xmlns:a16="http://schemas.microsoft.com/office/drawing/2014/main" id="{46E49661-E258-450C-8150-A91A6B30D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39605" y="1828800"/>
            <a:ext cx="0" cy="3200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4708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A708FAD-CC7A-492F-8811-2B53E77C73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ADE682D-B6B9-42D0-88B0-65F09B3D7CE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0F7A41-B1D0-4876-B6D4-D0473498FCF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Design de retalho</Template>
  <TotalTime>0</TotalTime>
  <Words>34</Words>
  <Application>Microsoft Macintosh PowerPoint</Application>
  <PresentationFormat>Ecrã Panorâmico</PresentationFormat>
  <Paragraphs>19</Paragraphs>
  <Slides>8</Slides>
  <Notes>8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8</vt:i4>
      </vt:variant>
    </vt:vector>
  </HeadingPairs>
  <TitlesOfParts>
    <vt:vector size="13" baseType="lpstr">
      <vt:lpstr>Calibri</vt:lpstr>
      <vt:lpstr>Tw Cen MT</vt:lpstr>
      <vt:lpstr>Tw Cen MT Condensed</vt:lpstr>
      <vt:lpstr>Wingdings 3</vt:lpstr>
      <vt:lpstr>Integral</vt:lpstr>
      <vt:lpstr>Na forma de homem</vt:lpstr>
      <vt:lpstr>comunicar</vt:lpstr>
      <vt:lpstr>Na forma de homem</vt:lpstr>
      <vt:lpstr>Comportamento</vt:lpstr>
      <vt:lpstr>mala</vt:lpstr>
      <vt:lpstr>escândalo</vt:lpstr>
      <vt:lpstr>videira</vt:lpstr>
      <vt:lpstr>humilde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2022-05-06T01:54:28Z</dcterms:created>
  <dcterms:modified xsi:type="dcterms:W3CDTF">2024-06-14T10:28:09Z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