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4" r:id="rId2"/>
    <p:sldId id="296" r:id="rId3"/>
    <p:sldId id="295" r:id="rId4"/>
    <p:sldId id="297" r:id="rId5"/>
    <p:sldId id="294" r:id="rId6"/>
    <p:sldId id="298" r:id="rId7"/>
    <p:sldId id="299" r:id="rId8"/>
    <p:sldId id="300" r:id="rId9"/>
    <p:sldId id="301" r:id="rId10"/>
    <p:sldId id="302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305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303" r:id="rId44"/>
    <p:sldId id="306" r:id="rId45"/>
  </p:sldIdLst>
  <p:sldSz cx="12192000" cy="6858000"/>
  <p:notesSz cx="6858000" cy="9144000"/>
  <p:embeddedFontLst>
    <p:embeddedFont>
      <p:font typeface="Abrade Black" panose="00000900000000000000" charset="0"/>
      <p:bold r:id="rId46"/>
      <p:boldItalic r:id="rId47"/>
    </p:embeddedFont>
  </p:embeddedFontLst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C4D7"/>
    <a:srgbClr val="73BFE1"/>
    <a:srgbClr val="FF3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A41754-80B6-45D6-BCF0-FDF4AFC0DCCB}" v="11" dt="2024-05-14T14:49:07.4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914940-F629-D502-9CB4-981876A2E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D32646-FEAE-F6F6-B0A1-BBCCD7887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DF63294-BEFB-4A45-67DB-B8A552230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4837BD-B223-0F29-CE4C-CF95B204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4D6903-E320-84C3-C62C-48125CCBE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2361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650A70-D590-DF7E-CB3E-34A4923C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0883235-6597-CADC-68DB-0B4F17A4E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AB5B71-F675-F0CA-3096-389A34F5A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2AB9D9F-7453-6237-4E16-5D13A74E3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DA9B568-2F31-B2E5-971A-B6C8E3E56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7935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B1A3115-F174-4639-C816-E2DFA43956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86E512E-48AF-D520-1B98-AF7836E06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AB68B3-F946-CEEB-0530-CDA7E614C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B784A5-603F-1C55-DAD2-63380F30C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C2DA70-2ABE-ED8A-CDD8-A7A37FE5C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6812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AD0C5E-E5BD-A37D-4DD1-446D75AB3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B591F4-98BF-4B65-6E6A-635E36BDC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EF1528-F2AD-3390-0078-3929BE393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1C9C47-072F-D294-AF15-BD84AAABF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ECEAEA-66F4-201C-0A1F-FFD990B8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3956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913EDD-5B1B-A4E9-AD0E-484B9EF27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0E9516-DC7C-DE4A-09E5-C5AF21A7C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FC3300-6054-C79B-B4D2-6C043C6B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D41A7B-E662-26E8-3BDD-1C3BF6A20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31C17B-7708-DD49-C6C5-43719D7E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0957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AE7CF5-7A4C-B67A-C4B6-C7DC0E8A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746693-72A3-1201-D730-E71491BEB3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CC3620B-1EDD-479E-3465-067D5748B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EC98C23-1C1C-0286-B0D3-D77233972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A633950-D49F-2F68-DD3B-78770B123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BE509F-0514-A79D-0D21-209C8C85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9161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5B3638-ECE4-EE01-EB6E-F0F7473DA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E86FB7-038A-61AC-C8D8-43752D242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36D3A77-43A7-CEE5-2CA0-64D910D46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A81CE0-4792-5FF7-4E80-1C8F663E11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9C622C-F1FA-15D8-E6DE-25FEB93B6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5B86616-2FFF-A808-C4A0-BC15409F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3B55CA4-D2F4-4C04-87BD-A886C0DEF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CCC2100-43D7-9E23-A8B8-173F70FB2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0961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99D75-E039-109A-77D2-B86EBFB9F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A74F361-F012-E332-1C01-409D1E01A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DB0A802-C7ED-408A-B713-C99276047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073DA1E-9170-5065-C07D-FA03DAF16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0951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B57DD75-756C-7F93-6C91-A06AEBFF3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6B9EC19-C563-91A0-9114-7E1A873A5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A025915-10F1-A3D4-D7C4-83AA68E45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4248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FC0BE1-2E72-6CE1-1200-7EED7D9DA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5F6824-7DB8-B42F-B1F8-9F46837F1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4E8047-D6FE-436E-F810-007DADD64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BFC8177-3562-0002-AF7C-8553732A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1E50DDF-7E61-244E-278C-A84A59BA0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D0A7D3F-CA5D-1735-C626-5B7D271E0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5086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16AFB2-E042-C54D-6B1B-939BA91FF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4261AEB-A350-D392-621D-38239602E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D37C28E-9650-696E-BDB6-F7E0FC525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B45A58-5CA1-7E89-64D3-407AAF667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18A4F98-2CFC-73EF-174F-000C78E4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36D5F1A-3FAC-C194-38F3-ED37557B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4237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C30BE37-06D0-1869-6B1C-1679394F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E626AD3-CBAE-1BF2-2C0B-8FB8500E4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02164EC-684A-BD69-0B07-8FC47F6362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BBD16A-99DC-157E-50F7-9163BBD00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DE053D-2C47-F785-CB52-19F8417EBB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1033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Calendário&#10;&#10;Descrição gerada automaticamente">
            <a:extLst>
              <a:ext uri="{FF2B5EF4-FFF2-40B4-BE49-F238E27FC236}">
                <a16:creationId xmlns:a16="http://schemas.microsoft.com/office/drawing/2014/main" id="{97861DEE-AA16-6E5D-D6F4-2591508AD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98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79939" y="2962471"/>
            <a:ext cx="1152629" cy="11584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877600">
            <a:off x="10425396" y="641182"/>
            <a:ext cx="958091" cy="16377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53566" y="5585645"/>
            <a:ext cx="1783994" cy="4192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44401" y="5185295"/>
            <a:ext cx="1248589" cy="2934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56066" y="2497874"/>
            <a:ext cx="1461218" cy="3433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6323" y="3369988"/>
            <a:ext cx="1461218" cy="343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2">
            <a:extLst>
              <a:ext uri="{FF2B5EF4-FFF2-40B4-BE49-F238E27FC236}">
                <a16:creationId xmlns:a16="http://schemas.microsoft.com/office/drawing/2014/main" id="{D0692785-9263-5596-1112-B51F3C1CB4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224A4B-894F-5841-F0D2-72AE3D92EC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07119" y="2994175"/>
            <a:ext cx="2150030" cy="505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D7C6F0-6560-0098-D558-10B40C8811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9588" y="5538667"/>
            <a:ext cx="1867187" cy="633891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8E018801-A3AA-1C6F-DF2F-ABE3161E63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24748" y="5221721"/>
            <a:ext cx="2697407" cy="633891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F62D20B1-048D-E92B-0ED0-EBAE7BD491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08689" y="4501820"/>
            <a:ext cx="2150029" cy="5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20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3">
            <a:extLst>
              <a:ext uri="{FF2B5EF4-FFF2-40B4-BE49-F238E27FC236}">
                <a16:creationId xmlns:a16="http://schemas.microsoft.com/office/drawing/2014/main" id="{61C93BFC-AF3D-546F-68A1-14E1A79272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8667C73-C852-7A2A-EF57-66033E451AE1}"/>
              </a:ext>
            </a:extLst>
          </p:cNvPr>
          <p:cNvSpPr txBox="1"/>
          <p:nvPr/>
        </p:nvSpPr>
        <p:spPr>
          <a:xfrm>
            <a:off x="8819535" y="1337412"/>
            <a:ext cx="2507226" cy="2246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ct val="110000"/>
              </a:lnSpc>
            </a:pPr>
            <a:r>
              <a:rPr lang="pt-BR" sz="24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  <a:ea typeface="HGSSoeiKakugothicUB" panose="020B0400000000000000" pitchFamily="34" charset="-128"/>
              </a:rPr>
              <a:t>Não participe de brincadeiras que tenham contato com as partes íntimas. Alguns abusos podem ser disfarçados de brincadeira. </a:t>
            </a:r>
          </a:p>
          <a:p>
            <a:pPr marR="0" algn="ctr" rtl="0">
              <a:lnSpc>
                <a:spcPct val="110000"/>
              </a:lnSpc>
            </a:pPr>
            <a:r>
              <a:rPr lang="pt-BR" sz="24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  <a:ea typeface="HGSSoeiKakugothicUB" panose="020B0400000000000000" pitchFamily="34" charset="-128"/>
              </a:rPr>
              <a:t>Proteja-se! </a:t>
            </a:r>
          </a:p>
        </p:txBody>
      </p:sp>
    </p:spTree>
    <p:extLst>
      <p:ext uri="{BB962C8B-B14F-4D97-AF65-F5344CB8AC3E}">
        <p14:creationId xmlns:p14="http://schemas.microsoft.com/office/powerpoint/2010/main" val="896941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4">
            <a:extLst>
              <a:ext uri="{FF2B5EF4-FFF2-40B4-BE49-F238E27FC236}">
                <a16:creationId xmlns:a16="http://schemas.microsoft.com/office/drawing/2014/main" id="{053D5783-59F6-BE77-09FC-BC421FD85A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5C73F1B8-1B8B-6E18-36F3-E69CF95E0F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93806" y="5192225"/>
            <a:ext cx="2697407" cy="633891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3213C59-328D-ADBA-4C66-0F6550081B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15265" y="5619930"/>
            <a:ext cx="2197510" cy="63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96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5">
            <a:extLst>
              <a:ext uri="{FF2B5EF4-FFF2-40B4-BE49-F238E27FC236}">
                <a16:creationId xmlns:a16="http://schemas.microsoft.com/office/drawing/2014/main" id="{1BACBC12-6F9F-6D0E-0752-C49353F8CE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C162948-9F06-5F14-8152-4BD701F7A9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7564" y="962045"/>
            <a:ext cx="1759032" cy="175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87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6">
            <a:extLst>
              <a:ext uri="{FF2B5EF4-FFF2-40B4-BE49-F238E27FC236}">
                <a16:creationId xmlns:a16="http://schemas.microsoft.com/office/drawing/2014/main" id="{B3D97D1B-0605-A781-2407-FADCBB863D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5A324-21B0-DA6F-9799-2BB9B2682F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8850254">
            <a:off x="2440457" y="805732"/>
            <a:ext cx="962285" cy="96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79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7">
            <a:extLst>
              <a:ext uri="{FF2B5EF4-FFF2-40B4-BE49-F238E27FC236}">
                <a16:creationId xmlns:a16="http://schemas.microsoft.com/office/drawing/2014/main" id="{6C129090-52EB-088B-68CE-FC2F478783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0891D50-39FF-AB52-DD64-7764D87A0842}"/>
              </a:ext>
            </a:extLst>
          </p:cNvPr>
          <p:cNvSpPr txBox="1"/>
          <p:nvPr/>
        </p:nvSpPr>
        <p:spPr>
          <a:xfrm>
            <a:off x="8799871" y="1337412"/>
            <a:ext cx="2507226" cy="224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ct val="110000"/>
              </a:lnSpc>
            </a:pPr>
            <a:r>
              <a:rPr lang="pt-BR" sz="24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Opa! Se alguém chamar você para fazer algo escondido de seus pais, caia fora. Mesmo que a pessoa pareça ter boas intenções, isso pode ser perigoso.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9BF2F294-96A3-5B4B-0BF5-5D7CB9DEDA74}"/>
              </a:ext>
            </a:extLst>
          </p:cNvPr>
          <p:cNvSpPr/>
          <p:nvPr/>
        </p:nvSpPr>
        <p:spPr>
          <a:xfrm>
            <a:off x="5644909" y="4336701"/>
            <a:ext cx="1139251" cy="1371089"/>
          </a:xfrm>
          <a:custGeom>
            <a:avLst/>
            <a:gdLst/>
            <a:ahLst/>
            <a:cxnLst/>
            <a:rect l="l" t="t" r="r" b="b"/>
            <a:pathLst>
              <a:path w="1708876" h="2056634">
                <a:moveTo>
                  <a:pt x="0" y="0"/>
                </a:moveTo>
                <a:lnTo>
                  <a:pt x="1708876" y="0"/>
                </a:lnTo>
                <a:lnTo>
                  <a:pt x="1708876" y="2056634"/>
                </a:lnTo>
                <a:lnTo>
                  <a:pt x="0" y="2056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36319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8">
            <a:extLst>
              <a:ext uri="{FF2B5EF4-FFF2-40B4-BE49-F238E27FC236}">
                <a16:creationId xmlns:a16="http://schemas.microsoft.com/office/drawing/2014/main" id="{6F32D3AD-C315-860D-350D-5F3B8E4E84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F07E9217-59F0-198C-541F-53471AEDA726}"/>
              </a:ext>
            </a:extLst>
          </p:cNvPr>
          <p:cNvSpPr/>
          <p:nvPr/>
        </p:nvSpPr>
        <p:spPr>
          <a:xfrm>
            <a:off x="1841696" y="5487321"/>
            <a:ext cx="950666" cy="816385"/>
          </a:xfrm>
          <a:custGeom>
            <a:avLst/>
            <a:gdLst/>
            <a:ahLst/>
            <a:cxnLst/>
            <a:rect l="l" t="t" r="r" b="b"/>
            <a:pathLst>
              <a:path w="4303093" h="3695281">
                <a:moveTo>
                  <a:pt x="0" y="0"/>
                </a:moveTo>
                <a:lnTo>
                  <a:pt x="4303092" y="0"/>
                </a:lnTo>
                <a:lnTo>
                  <a:pt x="4303092" y="3695281"/>
                </a:lnTo>
                <a:lnTo>
                  <a:pt x="0" y="36952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74BF71C5-1934-5093-C38E-D232D9FA7FCB}"/>
              </a:ext>
            </a:extLst>
          </p:cNvPr>
          <p:cNvSpPr/>
          <p:nvPr/>
        </p:nvSpPr>
        <p:spPr>
          <a:xfrm>
            <a:off x="4894612" y="5487320"/>
            <a:ext cx="950666" cy="816385"/>
          </a:xfrm>
          <a:custGeom>
            <a:avLst/>
            <a:gdLst/>
            <a:ahLst/>
            <a:cxnLst/>
            <a:rect l="l" t="t" r="r" b="b"/>
            <a:pathLst>
              <a:path w="4303093" h="3695281">
                <a:moveTo>
                  <a:pt x="0" y="0"/>
                </a:moveTo>
                <a:lnTo>
                  <a:pt x="4303092" y="0"/>
                </a:lnTo>
                <a:lnTo>
                  <a:pt x="4303092" y="3695281"/>
                </a:lnTo>
                <a:lnTo>
                  <a:pt x="0" y="36952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2D5C8CDE-60E8-8B89-7C62-8B4DDFF58F1D}"/>
              </a:ext>
            </a:extLst>
          </p:cNvPr>
          <p:cNvSpPr/>
          <p:nvPr/>
        </p:nvSpPr>
        <p:spPr>
          <a:xfrm>
            <a:off x="7878702" y="5487320"/>
            <a:ext cx="1029324" cy="973997"/>
          </a:xfrm>
          <a:custGeom>
            <a:avLst/>
            <a:gdLst/>
            <a:ahLst/>
            <a:cxnLst/>
            <a:rect l="l" t="t" r="r" b="b"/>
            <a:pathLst>
              <a:path w="4348534" h="4114800">
                <a:moveTo>
                  <a:pt x="0" y="0"/>
                </a:moveTo>
                <a:lnTo>
                  <a:pt x="4348534" y="0"/>
                </a:lnTo>
                <a:lnTo>
                  <a:pt x="4348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04153AD4-DD4C-C801-A553-4A23F41C03A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4415" y="3429000"/>
            <a:ext cx="1097281" cy="1086308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DB17F2C-3F18-5B65-0009-A98E93E818E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58561" y="3724804"/>
            <a:ext cx="1097280" cy="108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46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9">
            <a:extLst>
              <a:ext uri="{FF2B5EF4-FFF2-40B4-BE49-F238E27FC236}">
                <a16:creationId xmlns:a16="http://schemas.microsoft.com/office/drawing/2014/main" id="{19A734B3-350A-BD4D-CFAB-BF13DB5031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407E382-6105-1116-CDC2-770C6AA121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6008" y="736876"/>
            <a:ext cx="975309" cy="1500475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A51A164F-F951-987E-0E7E-DD0D58828E07}"/>
              </a:ext>
            </a:extLst>
          </p:cNvPr>
          <p:cNvSpPr/>
          <p:nvPr/>
        </p:nvSpPr>
        <p:spPr>
          <a:xfrm>
            <a:off x="10226741" y="1072391"/>
            <a:ext cx="1139251" cy="1371089"/>
          </a:xfrm>
          <a:custGeom>
            <a:avLst/>
            <a:gdLst/>
            <a:ahLst/>
            <a:cxnLst/>
            <a:rect l="l" t="t" r="r" b="b"/>
            <a:pathLst>
              <a:path w="1708876" h="2056634">
                <a:moveTo>
                  <a:pt x="0" y="0"/>
                </a:moveTo>
                <a:lnTo>
                  <a:pt x="1708876" y="0"/>
                </a:lnTo>
                <a:lnTo>
                  <a:pt x="1708876" y="2056634"/>
                </a:lnTo>
                <a:lnTo>
                  <a:pt x="0" y="2056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3874287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0">
            <a:extLst>
              <a:ext uri="{FF2B5EF4-FFF2-40B4-BE49-F238E27FC236}">
                <a16:creationId xmlns:a16="http://schemas.microsoft.com/office/drawing/2014/main" id="{766FFC4C-0CD0-1957-A456-55CAD06930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63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F61A9C26-F2B9-D993-8867-AC5CA689C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85800" y="5025056"/>
            <a:ext cx="1208943" cy="1018534"/>
          </a:xfrm>
          <a:custGeom>
            <a:avLst/>
            <a:gdLst/>
            <a:ahLst/>
            <a:cxnLst/>
            <a:rect l="l" t="t" r="r" b="b"/>
            <a:pathLst>
              <a:path w="1813414" h="1527801">
                <a:moveTo>
                  <a:pt x="0" y="0"/>
                </a:moveTo>
                <a:lnTo>
                  <a:pt x="1813414" y="0"/>
                </a:lnTo>
                <a:lnTo>
                  <a:pt x="1813414" y="1527801"/>
                </a:lnTo>
                <a:lnTo>
                  <a:pt x="0" y="15278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201942">
            <a:off x="9987611" y="753411"/>
            <a:ext cx="1076909" cy="115796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2059D49-6F9D-E4EC-6CE6-1C1B46052A18}"/>
              </a:ext>
            </a:extLst>
          </p:cNvPr>
          <p:cNvSpPr txBox="1"/>
          <p:nvPr/>
        </p:nvSpPr>
        <p:spPr>
          <a:xfrm>
            <a:off x="7055278" y="2204356"/>
            <a:ext cx="3470787" cy="3719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ct val="110000"/>
              </a:lnSpc>
            </a:pPr>
            <a:r>
              <a:rPr lang="pt-BR" sz="5400" b="0" i="0" u="none" strike="noStrike" baseline="30000" dirty="0">
                <a:solidFill>
                  <a:srgbClr val="000000"/>
                </a:solidFill>
                <a:latin typeface="Abrade Black" panose="00000900000000000000" pitchFamily="2" charset="0"/>
              </a:rPr>
              <a:t>Lembre-se: Apenas </a:t>
            </a:r>
            <a:r>
              <a:rPr lang="pt-BR" sz="5400" b="0" i="0" u="none" strike="noStrike" baseline="30000" dirty="0">
                <a:solidFill>
                  <a:srgbClr val="FF3F40"/>
                </a:solidFill>
                <a:latin typeface="Abrade Black" panose="00000900000000000000" pitchFamily="2" charset="0"/>
              </a:rPr>
              <a:t>você</a:t>
            </a:r>
            <a:r>
              <a:rPr lang="pt-BR" sz="5400" b="0" i="0" u="none" strike="noStrike" baseline="30000" dirty="0">
                <a:solidFill>
                  <a:srgbClr val="000000"/>
                </a:solidFill>
                <a:latin typeface="Abrade Black" panose="00000900000000000000" pitchFamily="2" charset="0"/>
              </a:rPr>
              <a:t> pode permitir que alguém lhe toque!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9C02AAD4-D1D5-7DCD-3F9B-766BECCF03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376435">
            <a:off x="6690713" y="1473896"/>
            <a:ext cx="1134996" cy="11349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1">
            <a:extLst>
              <a:ext uri="{FF2B5EF4-FFF2-40B4-BE49-F238E27FC236}">
                <a16:creationId xmlns:a16="http://schemas.microsoft.com/office/drawing/2014/main" id="{932D41B6-FB28-0337-90FB-FBCE05AEE4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B1AA9B43-01CF-094F-2503-6C50445DCD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7053479">
            <a:off x="970159" y="1374305"/>
            <a:ext cx="933632" cy="93363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E85A3B0-C3F9-4D8C-43E3-9733309EF9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79608" y="1113427"/>
            <a:ext cx="742629" cy="11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43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1AC05E8D-48FF-BE8F-CC65-9F099AC37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BAC56EC-9BE8-EAB0-21F4-C935EC243449}"/>
              </a:ext>
            </a:extLst>
          </p:cNvPr>
          <p:cNvSpPr txBox="1"/>
          <p:nvPr/>
        </p:nvSpPr>
        <p:spPr>
          <a:xfrm>
            <a:off x="707924" y="2844225"/>
            <a:ext cx="2222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brade Black" panose="00000900000000000000" pitchFamily="2" charset="0"/>
              </a:rPr>
              <a:t>CODIÉM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E1CB3BA-5A4F-6216-1F3D-747187E387CA}"/>
              </a:ext>
            </a:extLst>
          </p:cNvPr>
          <p:cNvSpPr txBox="1"/>
          <p:nvPr/>
        </p:nvSpPr>
        <p:spPr>
          <a:xfrm>
            <a:off x="707924" y="3724212"/>
            <a:ext cx="32839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brade Black" panose="00000900000000000000" pitchFamily="2" charset="0"/>
              </a:rPr>
              <a:t>NEFREIMERO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4E7445-A289-995A-FAF4-DB124E37F0B8}"/>
              </a:ext>
            </a:extLst>
          </p:cNvPr>
          <p:cNvSpPr txBox="1"/>
          <p:nvPr/>
        </p:nvSpPr>
        <p:spPr>
          <a:xfrm>
            <a:off x="707924" y="4800844"/>
            <a:ext cx="293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brade Black" panose="00000900000000000000" pitchFamily="2" charset="0"/>
              </a:rPr>
              <a:t>BMOBIEOR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754AEDB-61C9-8756-CF22-C9E55F48E5DB}"/>
              </a:ext>
            </a:extLst>
          </p:cNvPr>
          <p:cNvSpPr txBox="1"/>
          <p:nvPr/>
        </p:nvSpPr>
        <p:spPr>
          <a:xfrm>
            <a:off x="4055807" y="2844225"/>
            <a:ext cx="2222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brade Black" panose="00000900000000000000" pitchFamily="2" charset="0"/>
              </a:rPr>
              <a:t>MÉDICO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A9440EA-B283-1D98-A4ED-149368874D99}"/>
              </a:ext>
            </a:extLst>
          </p:cNvPr>
          <p:cNvSpPr txBox="1"/>
          <p:nvPr/>
        </p:nvSpPr>
        <p:spPr>
          <a:xfrm>
            <a:off x="4055807" y="3724212"/>
            <a:ext cx="32839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brade Black" panose="00000900000000000000" pitchFamily="2" charset="0"/>
              </a:rPr>
              <a:t>ENFERMEIRO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31362E4-324C-3D2B-F3E9-A493C2A6CCF9}"/>
              </a:ext>
            </a:extLst>
          </p:cNvPr>
          <p:cNvSpPr txBox="1"/>
          <p:nvPr/>
        </p:nvSpPr>
        <p:spPr>
          <a:xfrm>
            <a:off x="4055807" y="4800844"/>
            <a:ext cx="293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brade Black" panose="00000900000000000000" pitchFamily="2" charset="0"/>
              </a:rPr>
              <a:t>BOMBEIRO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AC082C1-D564-B233-21D4-EE3D585FBF60}"/>
              </a:ext>
            </a:extLst>
          </p:cNvPr>
          <p:cNvSpPr txBox="1"/>
          <p:nvPr/>
        </p:nvSpPr>
        <p:spPr>
          <a:xfrm>
            <a:off x="570270" y="508783"/>
            <a:ext cx="11621729" cy="1548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b="1" dirty="0">
                <a:solidFill>
                  <a:schemeClr val="bg1"/>
                </a:solidFill>
              </a:rPr>
              <a:t>Além de você, algumas pessoas podem tocar no seu corpo para ajudar em momentos de necessidade, como para fazer um exame ou um curativo. Sabe quem são elas? Desembaralhe </a:t>
            </a:r>
          </a:p>
          <a:p>
            <a:pPr>
              <a:lnSpc>
                <a:spcPct val="120000"/>
              </a:lnSpc>
            </a:pPr>
            <a:r>
              <a:rPr lang="pt-BR" sz="2000" b="1" dirty="0">
                <a:solidFill>
                  <a:schemeClr val="bg1"/>
                </a:solidFill>
              </a:rPr>
              <a:t>as letras para descobrir e depois complete a lista com o nome dos seus </a:t>
            </a:r>
          </a:p>
          <a:p>
            <a:pPr>
              <a:lnSpc>
                <a:spcPct val="120000"/>
              </a:lnSpc>
            </a:pPr>
            <a:r>
              <a:rPr lang="pt-BR" sz="2000" b="1" dirty="0">
                <a:solidFill>
                  <a:schemeClr val="bg1"/>
                </a:solidFill>
              </a:rPr>
              <a:t>adultos de confiança: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D6B3AA13-5FC5-DD8E-BDE5-CBEE8DD9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05538" y="1879438"/>
            <a:ext cx="742629" cy="11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45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8068E405-83E3-54DB-5A80-DA0E26DC4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0659" cy="690224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3FE0B33-0799-0C6D-0EDF-57FDFF6125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81794" y="773142"/>
            <a:ext cx="1257587" cy="125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12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3">
            <a:extLst>
              <a:ext uri="{FF2B5EF4-FFF2-40B4-BE49-F238E27FC236}">
                <a16:creationId xmlns:a16="http://schemas.microsoft.com/office/drawing/2014/main" id="{2545A3F9-9823-A2E8-2660-5ACD3A13DB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B46165B-1980-EEED-CD65-47839DD4B713}"/>
              </a:ext>
            </a:extLst>
          </p:cNvPr>
          <p:cNvSpPr txBox="1"/>
          <p:nvPr/>
        </p:nvSpPr>
        <p:spPr>
          <a:xfrm>
            <a:off x="8898193" y="1268588"/>
            <a:ext cx="2330245" cy="2425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ct val="110000"/>
              </a:lnSpc>
            </a:pPr>
            <a:r>
              <a:rPr lang="pt-BR" sz="26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Evite sentar no colo de outros adultos. Pessoas maldosas podem se aproveitar disso para fazer coisas ruins. Cuidado!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5ECC8DC-1764-E064-49E3-F9836DC4FD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26243">
            <a:off x="3585850" y="406400"/>
            <a:ext cx="676156" cy="155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1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4">
            <a:extLst>
              <a:ext uri="{FF2B5EF4-FFF2-40B4-BE49-F238E27FC236}">
                <a16:creationId xmlns:a16="http://schemas.microsoft.com/office/drawing/2014/main" id="{9919FBA0-19BC-22F5-12F3-60751B1C6F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B151134-70DB-950A-1322-9456A3965A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230201">
            <a:off x="3021475" y="334643"/>
            <a:ext cx="763420" cy="76342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780EA2D-0531-F360-2548-EA3101F4CE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66656" y="3472507"/>
            <a:ext cx="777988" cy="11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41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5">
            <a:extLst>
              <a:ext uri="{FF2B5EF4-FFF2-40B4-BE49-F238E27FC236}">
                <a16:creationId xmlns:a16="http://schemas.microsoft.com/office/drawing/2014/main" id="{AAC8D512-441F-799C-F37D-167867C5C8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010CE1D-726F-A0E1-9E3E-21C18EFAB8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24570" y="1590367"/>
            <a:ext cx="1097281" cy="10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2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6">
            <a:extLst>
              <a:ext uri="{FF2B5EF4-FFF2-40B4-BE49-F238E27FC236}">
                <a16:creationId xmlns:a16="http://schemas.microsoft.com/office/drawing/2014/main" id="{0CF9FC16-43F0-DCC5-BEEF-262E38671E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51D66374-3BC6-7D31-2B6C-2B521A1F07FC}"/>
              </a:ext>
            </a:extLst>
          </p:cNvPr>
          <p:cNvSpPr/>
          <p:nvPr/>
        </p:nvSpPr>
        <p:spPr>
          <a:xfrm>
            <a:off x="8858866" y="3117844"/>
            <a:ext cx="2762864" cy="73745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F6C67A7F-4A7C-029C-483F-04B3B75CFBE2}"/>
              </a:ext>
            </a:extLst>
          </p:cNvPr>
          <p:cNvSpPr/>
          <p:nvPr/>
        </p:nvSpPr>
        <p:spPr>
          <a:xfrm>
            <a:off x="624347" y="4239653"/>
            <a:ext cx="2762864" cy="73745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FACB5687-DBE5-BB6F-4D26-0BC64356C76D}"/>
              </a:ext>
            </a:extLst>
          </p:cNvPr>
          <p:cNvSpPr/>
          <p:nvPr/>
        </p:nvSpPr>
        <p:spPr>
          <a:xfrm>
            <a:off x="3195485" y="5587104"/>
            <a:ext cx="2762864" cy="73745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417844A6-6EA4-AAF4-8B8C-6AD30C88CF3B}"/>
              </a:ext>
            </a:extLst>
          </p:cNvPr>
          <p:cNvSpPr/>
          <p:nvPr/>
        </p:nvSpPr>
        <p:spPr>
          <a:xfrm>
            <a:off x="8406582" y="5417909"/>
            <a:ext cx="2762864" cy="73745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4B01EEBC-9802-438B-4334-BD542C1F2AD4}"/>
              </a:ext>
            </a:extLst>
          </p:cNvPr>
          <p:cNvSpPr/>
          <p:nvPr/>
        </p:nvSpPr>
        <p:spPr>
          <a:xfrm>
            <a:off x="6238570" y="1872099"/>
            <a:ext cx="2762864" cy="73745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43D75AA8-8AB7-7BC2-CE1A-D4E3B725814F}"/>
              </a:ext>
            </a:extLst>
          </p:cNvPr>
          <p:cNvSpPr/>
          <p:nvPr/>
        </p:nvSpPr>
        <p:spPr>
          <a:xfrm>
            <a:off x="3608438" y="2841262"/>
            <a:ext cx="2762864" cy="73745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D698C5EB-C809-F611-358A-4B7275F9A865}"/>
              </a:ext>
            </a:extLst>
          </p:cNvPr>
          <p:cNvSpPr/>
          <p:nvPr/>
        </p:nvSpPr>
        <p:spPr>
          <a:xfrm>
            <a:off x="5779496" y="4100974"/>
            <a:ext cx="2762864" cy="73745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DBF4B26E-DF2A-E777-A443-F6DEF70E58AF}"/>
              </a:ext>
            </a:extLst>
          </p:cNvPr>
          <p:cNvSpPr/>
          <p:nvPr/>
        </p:nvSpPr>
        <p:spPr>
          <a:xfrm>
            <a:off x="722670" y="1984941"/>
            <a:ext cx="2762864" cy="73745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DAA3C3C-4B6C-8B37-7216-903A1F3BD474}"/>
              </a:ext>
            </a:extLst>
          </p:cNvPr>
          <p:cNvSpPr txBox="1"/>
          <p:nvPr/>
        </p:nvSpPr>
        <p:spPr>
          <a:xfrm>
            <a:off x="580103" y="605984"/>
            <a:ext cx="108843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pt-BR" sz="3200" b="1" i="0" u="none" strike="noStrike" baseline="30000" dirty="0">
                <a:solidFill>
                  <a:srgbClr val="000000"/>
                </a:solidFill>
              </a:rPr>
              <a:t>Carinho de verdade sempre vem com um pedido de permissão, sabia? E é algo que faz bem, não causa desconforto nem vergonha. Tem mais: só em algumas partes do corpo! Leia as frases e marque um X no que NÃO é carinho: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1E2A1BF-7B42-179C-290B-3ABF23095782}"/>
              </a:ext>
            </a:extLst>
          </p:cNvPr>
          <p:cNvSpPr txBox="1"/>
          <p:nvPr/>
        </p:nvSpPr>
        <p:spPr>
          <a:xfrm>
            <a:off x="580103" y="2289186"/>
            <a:ext cx="3028335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sz="2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BEIJO NA BOCA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E6E6BAB-3B1C-64A1-5489-65F1F75F59FA}"/>
              </a:ext>
            </a:extLst>
          </p:cNvPr>
          <p:cNvSpPr txBox="1"/>
          <p:nvPr/>
        </p:nvSpPr>
        <p:spPr>
          <a:xfrm>
            <a:off x="3667429" y="3122108"/>
            <a:ext cx="2674374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sz="2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CAFUNÉ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930ACE7-CE36-212D-352C-DC32A5071887}"/>
              </a:ext>
            </a:extLst>
          </p:cNvPr>
          <p:cNvSpPr txBox="1"/>
          <p:nvPr/>
        </p:nvSpPr>
        <p:spPr>
          <a:xfrm>
            <a:off x="6010549" y="4246308"/>
            <a:ext cx="2290916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pt-BR" sz="2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PASSAR A MÃO NO BUMBUM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E5F8450-614D-6133-7E9D-98B509317011}"/>
              </a:ext>
            </a:extLst>
          </p:cNvPr>
          <p:cNvSpPr txBox="1"/>
          <p:nvPr/>
        </p:nvSpPr>
        <p:spPr>
          <a:xfrm>
            <a:off x="3188112" y="5700132"/>
            <a:ext cx="2703873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sz="2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ENCOSTAR NAS PARTES ÍNTIMAS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7BEBD01-482B-8629-AA57-009EF39ECD8F}"/>
              </a:ext>
            </a:extLst>
          </p:cNvPr>
          <p:cNvSpPr txBox="1"/>
          <p:nvPr/>
        </p:nvSpPr>
        <p:spPr>
          <a:xfrm>
            <a:off x="5938684" y="2138711"/>
            <a:ext cx="3333136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sz="2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APERTO DE MÃO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9D74A90-F640-3E9E-ED04-03E39A1352F7}"/>
              </a:ext>
            </a:extLst>
          </p:cNvPr>
          <p:cNvSpPr txBox="1"/>
          <p:nvPr/>
        </p:nvSpPr>
        <p:spPr>
          <a:xfrm>
            <a:off x="9016183" y="3268333"/>
            <a:ext cx="2605548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sz="2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CÓCEGAS NA BARRIGA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FA3B9E7-0F79-1131-A21A-0B66DEDD0EA9}"/>
              </a:ext>
            </a:extLst>
          </p:cNvPr>
          <p:cNvSpPr txBox="1"/>
          <p:nvPr/>
        </p:nvSpPr>
        <p:spPr>
          <a:xfrm>
            <a:off x="899653" y="4356196"/>
            <a:ext cx="2153263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sz="2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BEIJO NA CABEÇA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3BEB738-ADB9-8BCD-53DE-1EB0456CDDB0}"/>
              </a:ext>
            </a:extLst>
          </p:cNvPr>
          <p:cNvSpPr txBox="1"/>
          <p:nvPr/>
        </p:nvSpPr>
        <p:spPr>
          <a:xfrm>
            <a:off x="8244353" y="5712120"/>
            <a:ext cx="3224981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sz="2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ABRAÇO</a:t>
            </a:r>
          </a:p>
        </p:txBody>
      </p:sp>
      <p:sp>
        <p:nvSpPr>
          <p:cNvPr id="31" name="Freeform 4">
            <a:extLst>
              <a:ext uri="{FF2B5EF4-FFF2-40B4-BE49-F238E27FC236}">
                <a16:creationId xmlns:a16="http://schemas.microsoft.com/office/drawing/2014/main" id="{821AF79F-1279-01C7-18DA-3881D8C4D8E7}"/>
              </a:ext>
            </a:extLst>
          </p:cNvPr>
          <p:cNvSpPr/>
          <p:nvPr/>
        </p:nvSpPr>
        <p:spPr>
          <a:xfrm>
            <a:off x="1511125" y="1872099"/>
            <a:ext cx="1166289" cy="1167749"/>
          </a:xfrm>
          <a:custGeom>
            <a:avLst/>
            <a:gdLst/>
            <a:ahLst/>
            <a:cxnLst/>
            <a:rect l="l" t="t" r="r" b="b"/>
            <a:pathLst>
              <a:path w="3334299" h="3338472">
                <a:moveTo>
                  <a:pt x="0" y="0"/>
                </a:moveTo>
                <a:lnTo>
                  <a:pt x="3334299" y="0"/>
                </a:lnTo>
                <a:lnTo>
                  <a:pt x="3334299" y="3338472"/>
                </a:lnTo>
                <a:lnTo>
                  <a:pt x="0" y="3338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33657ED2-10B8-059A-AE96-E090CCC14DEF}"/>
              </a:ext>
            </a:extLst>
          </p:cNvPr>
          <p:cNvSpPr/>
          <p:nvPr/>
        </p:nvSpPr>
        <p:spPr>
          <a:xfrm>
            <a:off x="6572862" y="3855296"/>
            <a:ext cx="1166289" cy="1167749"/>
          </a:xfrm>
          <a:custGeom>
            <a:avLst/>
            <a:gdLst/>
            <a:ahLst/>
            <a:cxnLst/>
            <a:rect l="l" t="t" r="r" b="b"/>
            <a:pathLst>
              <a:path w="3334299" h="3338472">
                <a:moveTo>
                  <a:pt x="0" y="0"/>
                </a:moveTo>
                <a:lnTo>
                  <a:pt x="3334299" y="0"/>
                </a:lnTo>
                <a:lnTo>
                  <a:pt x="3334299" y="3338472"/>
                </a:lnTo>
                <a:lnTo>
                  <a:pt x="0" y="3338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0F45E080-653E-629C-7B46-A8C2F15F68F2}"/>
              </a:ext>
            </a:extLst>
          </p:cNvPr>
          <p:cNvSpPr/>
          <p:nvPr/>
        </p:nvSpPr>
        <p:spPr>
          <a:xfrm>
            <a:off x="4077345" y="5417909"/>
            <a:ext cx="1166289" cy="1167749"/>
          </a:xfrm>
          <a:custGeom>
            <a:avLst/>
            <a:gdLst/>
            <a:ahLst/>
            <a:cxnLst/>
            <a:rect l="l" t="t" r="r" b="b"/>
            <a:pathLst>
              <a:path w="3334299" h="3338472">
                <a:moveTo>
                  <a:pt x="0" y="0"/>
                </a:moveTo>
                <a:lnTo>
                  <a:pt x="3334299" y="0"/>
                </a:lnTo>
                <a:lnTo>
                  <a:pt x="3334299" y="3338472"/>
                </a:lnTo>
                <a:lnTo>
                  <a:pt x="0" y="3338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686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7">
            <a:extLst>
              <a:ext uri="{FF2B5EF4-FFF2-40B4-BE49-F238E27FC236}">
                <a16:creationId xmlns:a16="http://schemas.microsoft.com/office/drawing/2014/main" id="{85F5783B-6132-FD0C-C5FD-5676B52E94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471E59-F233-6367-BCDF-C587B35872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249898">
            <a:off x="5481182" y="633199"/>
            <a:ext cx="636380" cy="146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9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8">
            <a:extLst>
              <a:ext uri="{FF2B5EF4-FFF2-40B4-BE49-F238E27FC236}">
                <a16:creationId xmlns:a16="http://schemas.microsoft.com/office/drawing/2014/main" id="{B9120129-0507-C5F3-0802-690D2F1EC0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E40F0C-6850-3483-C7CB-326DC8E0D6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809521">
            <a:off x="10200010" y="741680"/>
            <a:ext cx="636380" cy="146294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898A688-BA62-1CF4-63B5-BF0D5DAF4C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1045" y="763384"/>
            <a:ext cx="1419533" cy="141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66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9">
            <a:extLst>
              <a:ext uri="{FF2B5EF4-FFF2-40B4-BE49-F238E27FC236}">
                <a16:creationId xmlns:a16="http://schemas.microsoft.com/office/drawing/2014/main" id="{E1C7B398-0B8C-DA4F-3093-02938D3371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20909EE-0B01-F17C-6537-801F0CA3A5C9}"/>
              </a:ext>
            </a:extLst>
          </p:cNvPr>
          <p:cNvSpPr txBox="1"/>
          <p:nvPr/>
        </p:nvSpPr>
        <p:spPr>
          <a:xfrm>
            <a:off x="8908026" y="1159358"/>
            <a:ext cx="2300748" cy="2603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ct val="110000"/>
              </a:lnSpc>
            </a:pPr>
            <a:r>
              <a:rPr lang="pt-BR" sz="32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Se não puder ficar sozinho, só troque de roupa perto de quem você confia de verdade.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3597DC1-4504-72CF-6174-74D4A9BBF0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14730" y="731520"/>
            <a:ext cx="636380" cy="146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3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47FADB8F-C7D8-A5E9-B5FE-0DC8CA752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94858">
            <a:off x="1086754" y="1165619"/>
            <a:ext cx="1437876" cy="14234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52981" y="4625827"/>
            <a:ext cx="1307953" cy="130795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F424BD5-94C2-8AB5-94FF-36EB29CDC088}"/>
              </a:ext>
            </a:extLst>
          </p:cNvPr>
          <p:cNvSpPr txBox="1"/>
          <p:nvPr/>
        </p:nvSpPr>
        <p:spPr>
          <a:xfrm>
            <a:off x="1612490" y="1703656"/>
            <a:ext cx="3411794" cy="3316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ct val="110000"/>
              </a:lnSpc>
            </a:pPr>
            <a:r>
              <a:rPr lang="pt-BR" sz="4800" b="0" i="0" u="none" strike="noStrike" baseline="30000" dirty="0">
                <a:solidFill>
                  <a:srgbClr val="000000"/>
                </a:solidFill>
                <a:latin typeface="Abrade Black" panose="00000900000000000000" pitchFamily="2" charset="0"/>
              </a:rPr>
              <a:t>Se você não quiser ser abraçado por alguém, sempre diga: Não!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0">
            <a:extLst>
              <a:ext uri="{FF2B5EF4-FFF2-40B4-BE49-F238E27FC236}">
                <a16:creationId xmlns:a16="http://schemas.microsoft.com/office/drawing/2014/main" id="{07C2353A-BD23-1959-2FCE-C6EB373A98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45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apa&#10;&#10;Descrição gerada automaticamente com confiança média">
            <a:extLst>
              <a:ext uri="{FF2B5EF4-FFF2-40B4-BE49-F238E27FC236}">
                <a16:creationId xmlns:a16="http://schemas.microsoft.com/office/drawing/2014/main" id="{84563AD7-29C4-B0E9-9912-5AACD5D31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79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2">
            <a:extLst>
              <a:ext uri="{FF2B5EF4-FFF2-40B4-BE49-F238E27FC236}">
                <a16:creationId xmlns:a16="http://schemas.microsoft.com/office/drawing/2014/main" id="{D37247AB-32FF-A303-768C-2C3573FD61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7B03311-7F1C-0877-327A-B26D38B4D707}"/>
              </a:ext>
            </a:extLst>
          </p:cNvPr>
          <p:cNvSpPr txBox="1"/>
          <p:nvPr/>
        </p:nvSpPr>
        <p:spPr>
          <a:xfrm>
            <a:off x="8701549" y="1660183"/>
            <a:ext cx="2772697" cy="1657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ct val="110000"/>
              </a:lnSpc>
            </a:pPr>
            <a:r>
              <a:rPr lang="pt-BR" sz="28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Se algum adulto </a:t>
            </a:r>
            <a:br>
              <a:rPr lang="pt-BR" sz="28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</a:br>
            <a:r>
              <a:rPr lang="pt-BR" sz="28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pedir para você </a:t>
            </a:r>
            <a:br>
              <a:rPr lang="pt-BR" sz="28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</a:br>
            <a:r>
              <a:rPr lang="pt-BR" sz="28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tocar no corpo </a:t>
            </a:r>
            <a:br>
              <a:rPr lang="pt-BR" sz="28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</a:br>
            <a:r>
              <a:rPr lang="pt-BR" sz="28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dele, diga “NÃO” </a:t>
            </a:r>
            <a:br>
              <a:rPr lang="pt-BR" sz="28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</a:br>
            <a:r>
              <a:rPr lang="pt-BR" sz="28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e saia de perto.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83FBD00-C645-0FFB-1F4F-B1ABC75D70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69817" y="-74416"/>
            <a:ext cx="4836159" cy="483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37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3">
            <a:extLst>
              <a:ext uri="{FF2B5EF4-FFF2-40B4-BE49-F238E27FC236}">
                <a16:creationId xmlns:a16="http://schemas.microsoft.com/office/drawing/2014/main" id="{E49577E7-CE0B-FE7A-B651-79C744216E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71D2B32-2AA8-728E-FEED-4586CB2E82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815916">
            <a:off x="863603" y="976879"/>
            <a:ext cx="1290320" cy="129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1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4">
            <a:extLst>
              <a:ext uri="{FF2B5EF4-FFF2-40B4-BE49-F238E27FC236}">
                <a16:creationId xmlns:a16="http://schemas.microsoft.com/office/drawing/2014/main" id="{3063D6E1-4742-5509-FFAF-6A9A826F1D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6E253F-4900-B1E1-3F17-93773DAD9A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4549" y="1154308"/>
            <a:ext cx="636380" cy="146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81717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5D731851-8FD2-9A9B-45D6-61BF52C89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76E3394-A4C8-333A-3E88-B61F915577A1}"/>
              </a:ext>
            </a:extLst>
          </p:cNvPr>
          <p:cNvSpPr txBox="1"/>
          <p:nvPr/>
        </p:nvSpPr>
        <p:spPr>
          <a:xfrm>
            <a:off x="8731372" y="1102095"/>
            <a:ext cx="2340077" cy="2603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ct val="110000"/>
              </a:lnSpc>
            </a:pPr>
            <a:r>
              <a:rPr lang="pt-BR" sz="28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  <a:cs typeface="Arial" panose="020B0604020202020204" pitchFamily="34" charset="0"/>
              </a:rPr>
              <a:t>Conte tudo para os adultos em quem você confia. Não esconda nada deles, pois são eles que sempre podem ajudar!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C678C8C-1BA6-35CC-1CF1-BACC456945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8959721">
            <a:off x="974729" y="1209039"/>
            <a:ext cx="636380" cy="146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92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6">
            <a:extLst>
              <a:ext uri="{FF2B5EF4-FFF2-40B4-BE49-F238E27FC236}">
                <a16:creationId xmlns:a16="http://schemas.microsoft.com/office/drawing/2014/main" id="{D034715D-671E-3386-0588-FA27F3E387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8666A1E8-00A3-76A4-1D41-99893A67D0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613562">
            <a:off x="3515361" y="357119"/>
            <a:ext cx="1290320" cy="129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65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7">
            <a:extLst>
              <a:ext uri="{FF2B5EF4-FFF2-40B4-BE49-F238E27FC236}">
                <a16:creationId xmlns:a16="http://schemas.microsoft.com/office/drawing/2014/main" id="{82283295-71B7-9C49-34A5-E4ED56C7B2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9958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8">
            <a:extLst>
              <a:ext uri="{FF2B5EF4-FFF2-40B4-BE49-F238E27FC236}">
                <a16:creationId xmlns:a16="http://schemas.microsoft.com/office/drawing/2014/main" id="{9D5C8234-746E-C360-70D7-A5353B815E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A0B0FF-005F-4956-A521-9E194ECDAA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134520">
            <a:off x="3888356" y="515209"/>
            <a:ext cx="636380" cy="146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3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9">
            <a:extLst>
              <a:ext uri="{FF2B5EF4-FFF2-40B4-BE49-F238E27FC236}">
                <a16:creationId xmlns:a16="http://schemas.microsoft.com/office/drawing/2014/main" id="{0EDD29E1-ACEB-BE8D-D3B3-FF095A2891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E055AC6-02C9-88BF-543C-7710DA463D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601" y="499360"/>
            <a:ext cx="1290320" cy="129032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689BE5F7-5413-BD5C-C5AE-FF2716F47587}"/>
              </a:ext>
            </a:extLst>
          </p:cNvPr>
          <p:cNvSpPr/>
          <p:nvPr/>
        </p:nvSpPr>
        <p:spPr>
          <a:xfrm>
            <a:off x="6431280" y="1831340"/>
            <a:ext cx="2123440" cy="1869440"/>
          </a:xfrm>
          <a:prstGeom prst="ellipse">
            <a:avLst/>
          </a:prstGeom>
          <a:solidFill>
            <a:srgbClr val="80C4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9950FB2-D028-CF23-7EFB-6C405168DF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31280" y="1669968"/>
            <a:ext cx="1759032" cy="175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58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181" y="-10747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200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7128" y="513356"/>
            <a:ext cx="975309" cy="150047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0366949" y="4801111"/>
            <a:ext cx="1139251" cy="1371089"/>
          </a:xfrm>
          <a:custGeom>
            <a:avLst/>
            <a:gdLst/>
            <a:ahLst/>
            <a:cxnLst/>
            <a:rect l="l" t="t" r="r" b="b"/>
            <a:pathLst>
              <a:path w="1708876" h="2056634">
                <a:moveTo>
                  <a:pt x="0" y="0"/>
                </a:moveTo>
                <a:lnTo>
                  <a:pt x="1708876" y="0"/>
                </a:lnTo>
                <a:lnTo>
                  <a:pt x="1708876" y="2056634"/>
                </a:lnTo>
                <a:lnTo>
                  <a:pt x="0" y="2056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8794053-5F9D-C1BB-5BFD-CDAD2E4AF5F9}"/>
              </a:ext>
            </a:extLst>
          </p:cNvPr>
          <p:cNvSpPr txBox="1"/>
          <p:nvPr/>
        </p:nvSpPr>
        <p:spPr>
          <a:xfrm>
            <a:off x="1483106" y="1600876"/>
            <a:ext cx="3786986" cy="404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ct val="110000"/>
              </a:lnSpc>
            </a:pPr>
            <a:r>
              <a:rPr lang="pt-BR" sz="4400" b="0" i="0" u="none" strike="noStrike" baseline="30000" dirty="0">
                <a:solidFill>
                  <a:srgbClr val="000000"/>
                </a:solidFill>
                <a:latin typeface="Abrade Black" panose="00000900000000000000" pitchFamily="2" charset="0"/>
                <a:cs typeface="Arial" panose="020B0604020202020204" pitchFamily="34" charset="0"/>
              </a:rPr>
              <a:t>Se um carinho fizer você </a:t>
            </a:r>
          </a:p>
          <a:p>
            <a:pPr marR="0" algn="ctr" rtl="0">
              <a:lnSpc>
                <a:spcPct val="110000"/>
              </a:lnSpc>
            </a:pPr>
            <a:r>
              <a:rPr lang="pt-BR" sz="4400" b="0" i="0" u="none" strike="noStrike" baseline="30000" dirty="0">
                <a:solidFill>
                  <a:srgbClr val="000000"/>
                </a:solidFill>
                <a:latin typeface="Abrade Black" panose="00000900000000000000" pitchFamily="2" charset="0"/>
                <a:cs typeface="Arial" panose="020B0604020202020204" pitchFamily="34" charset="0"/>
              </a:rPr>
              <a:t>se sentir incomodado, triste ou com medo, peça ajuda a alguém de confiança.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0">
            <a:extLst>
              <a:ext uri="{FF2B5EF4-FFF2-40B4-BE49-F238E27FC236}">
                <a16:creationId xmlns:a16="http://schemas.microsoft.com/office/drawing/2014/main" id="{F5BDCA98-5581-0066-2B06-436BEA2ADA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081DB5A-E834-5B50-AA9F-74275B5F43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78712" y="657245"/>
            <a:ext cx="1759032" cy="175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16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1">
            <a:extLst>
              <a:ext uri="{FF2B5EF4-FFF2-40B4-BE49-F238E27FC236}">
                <a16:creationId xmlns:a16="http://schemas.microsoft.com/office/drawing/2014/main" id="{DE2E8AA0-B0FC-8112-38FA-1B5108B786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AFE7A85-AE67-3D7D-634F-898B62DC25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715921">
            <a:off x="5642426" y="1026871"/>
            <a:ext cx="1769294" cy="176929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D35D546-543D-3C72-6C41-FDD29B58A8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200000">
            <a:off x="1303340" y="3816263"/>
            <a:ext cx="1361193" cy="136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52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CC6F25-6E92-AB7A-72F2-BED3027863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87868" y="6085893"/>
            <a:ext cx="2394543" cy="562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44FD7F-D816-E808-9778-24DD9F86EF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61885" y="5740348"/>
            <a:ext cx="2178333" cy="735490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1B622BE2-12AA-934E-A5B1-1D3681B611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24011" y="3695383"/>
            <a:ext cx="2394543" cy="915755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E1E6552-F19C-B8B8-7C27-CC65FB84CA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83118" y="4854979"/>
            <a:ext cx="2178333" cy="735490"/>
          </a:xfrm>
          <a:prstGeom prst="rect">
            <a:avLst/>
          </a:prstGeom>
        </p:spPr>
      </p:pic>
      <p:pic>
        <p:nvPicPr>
          <p:cNvPr id="3" name="Imagem 2" descr="52">
            <a:extLst>
              <a:ext uri="{FF2B5EF4-FFF2-40B4-BE49-F238E27FC236}">
                <a16:creationId xmlns:a16="http://schemas.microsoft.com/office/drawing/2014/main" id="{0A3EC0AF-05F7-08CB-D685-9162E376C5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970E5F0C-210F-EAAE-93EB-F17283BFCBE0}"/>
              </a:ext>
            </a:extLst>
          </p:cNvPr>
          <p:cNvSpPr/>
          <p:nvPr/>
        </p:nvSpPr>
        <p:spPr>
          <a:xfrm>
            <a:off x="6096000" y="0"/>
            <a:ext cx="1696720" cy="1127760"/>
          </a:xfrm>
          <a:prstGeom prst="rect">
            <a:avLst/>
          </a:prstGeom>
          <a:solidFill>
            <a:srgbClr val="73BF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B4497FD-F8D7-ACF9-5994-4FA57642D9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34593" y="-145887"/>
            <a:ext cx="1419533" cy="1419533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C640F6F-E166-0F6E-3F98-536D33053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96020" y="3726764"/>
            <a:ext cx="2697407" cy="63389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CE97FFE2-6364-38B2-7026-8E52CA314E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89000" y="5993407"/>
            <a:ext cx="1617187" cy="780302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3BB087F7-647A-1140-4246-95749DC246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26604" y="4905778"/>
            <a:ext cx="2697407" cy="63389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FA34B3C6-5060-A421-9559-CD04A0A47A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21979" y="5788173"/>
            <a:ext cx="1420853" cy="680583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95F0A75-F208-4578-A98E-7D79695C4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61558" y="4740976"/>
            <a:ext cx="1420853" cy="680583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097E6B2A-5F8A-1FDB-5183-3FF20D95B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85661" y="6368498"/>
            <a:ext cx="1420853" cy="68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81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523DE5F7-7BBB-0A5C-B1E5-8C0693D26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4"/>
            <a:ext cx="121920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74466D-ED76-FB27-E371-39DD553EA5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13907" y="2499113"/>
            <a:ext cx="777988" cy="11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65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Calendário&#10;&#10;Descrição gerada automaticamente">
            <a:extLst>
              <a:ext uri="{FF2B5EF4-FFF2-40B4-BE49-F238E27FC236}">
                <a16:creationId xmlns:a16="http://schemas.microsoft.com/office/drawing/2014/main" id="{97861DEE-AA16-6E5D-D6F4-2591508AD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26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97537729-6386-B751-967E-80C51F0EC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9885960" y="685800"/>
            <a:ext cx="1620240" cy="1365052"/>
          </a:xfrm>
          <a:custGeom>
            <a:avLst/>
            <a:gdLst/>
            <a:ahLst/>
            <a:cxnLst/>
            <a:rect l="l" t="t" r="r" b="b"/>
            <a:pathLst>
              <a:path w="2430360" h="2047578">
                <a:moveTo>
                  <a:pt x="0" y="0"/>
                </a:moveTo>
                <a:lnTo>
                  <a:pt x="2430360" y="0"/>
                </a:lnTo>
                <a:lnTo>
                  <a:pt x="2430360" y="2047578"/>
                </a:lnTo>
                <a:lnTo>
                  <a:pt x="0" y="2047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70987" y="1193301"/>
            <a:ext cx="1070435" cy="109228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04B2F8D-74AC-44CC-0EF5-C3984B90867F}"/>
              </a:ext>
            </a:extLst>
          </p:cNvPr>
          <p:cNvSpPr txBox="1"/>
          <p:nvPr/>
        </p:nvSpPr>
        <p:spPr>
          <a:xfrm>
            <a:off x="1769805" y="2050852"/>
            <a:ext cx="3441292" cy="2775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ct val="110000"/>
              </a:lnSpc>
            </a:pPr>
            <a:r>
              <a:rPr lang="pt-BR" sz="4800" b="0" i="0" u="none" strike="noStrike" baseline="30000" dirty="0">
                <a:solidFill>
                  <a:srgbClr val="000000"/>
                </a:solidFill>
                <a:latin typeface="Abrade Black" panose="00000900000000000000" pitchFamily="2" charset="0"/>
              </a:rPr>
              <a:t>Carinhos e toques em segredo NUNCA devem acontecer! 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B42934FF-3D75-A363-780F-75059162BF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90818" y="3429000"/>
            <a:ext cx="1992038" cy="713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800" y="1850577"/>
            <a:ext cx="1469563" cy="14548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395866" y="4928445"/>
            <a:ext cx="1389670" cy="124375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267DD3D-34A8-5CCB-1144-9901ED6C042B}"/>
              </a:ext>
            </a:extLst>
          </p:cNvPr>
          <p:cNvSpPr txBox="1"/>
          <p:nvPr/>
        </p:nvSpPr>
        <p:spPr>
          <a:xfrm>
            <a:off x="6877447" y="1850577"/>
            <a:ext cx="3518419" cy="3251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ct val="130000"/>
              </a:lnSpc>
            </a:pPr>
            <a:r>
              <a:rPr lang="pt-BR" sz="4000" b="0" i="0" u="none" strike="noStrike" baseline="30000" dirty="0">
                <a:solidFill>
                  <a:srgbClr val="000000"/>
                </a:solidFill>
                <a:latin typeface="Abrade Black" panose="00000900000000000000" pitchFamily="2" charset="0"/>
              </a:rPr>
              <a:t>Você não está sozinho! Se precisar de ajuda, fale com uma pessoa em quem você confia.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658FA80-6BC4-6064-D5B8-7B442BB270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13258" y="1045817"/>
            <a:ext cx="1070435" cy="1092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200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291985">
            <a:off x="1091798" y="240993"/>
            <a:ext cx="579523" cy="4925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69479" y="3089093"/>
            <a:ext cx="1035110" cy="1040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42965" y="4634301"/>
            <a:ext cx="1951075" cy="1882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59401" y="2309767"/>
            <a:ext cx="2697407" cy="6338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22155" y="2626712"/>
            <a:ext cx="2697407" cy="6338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1450" y="3035901"/>
            <a:ext cx="956177" cy="2247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56808" y="1744686"/>
            <a:ext cx="956177" cy="2247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22155" y="5865553"/>
            <a:ext cx="956177" cy="2247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17754" y="5977904"/>
            <a:ext cx="956177" cy="2247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6000" y="4585399"/>
            <a:ext cx="2697407" cy="6338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342</Words>
  <Application>Microsoft Office PowerPoint</Application>
  <PresentationFormat>Widescreen</PresentationFormat>
  <Paragraphs>31</Paragraphs>
  <Slides>44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49" baseType="lpstr">
      <vt:lpstr>Abrade Black</vt:lpstr>
      <vt:lpstr>Aptos Display</vt:lpstr>
      <vt:lpstr>Arial</vt:lpstr>
      <vt:lpstr>Aptos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Daniele Santos</dc:creator>
  <cp:lastModifiedBy>UNEB - Daniele Silva</cp:lastModifiedBy>
  <cp:revision>9</cp:revision>
  <dcterms:created xsi:type="dcterms:W3CDTF">2024-05-12T05:39:46Z</dcterms:created>
  <dcterms:modified xsi:type="dcterms:W3CDTF">2024-05-27T02:36:00Z</dcterms:modified>
</cp:coreProperties>
</file>