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6" d="100"/>
          <a:sy n="46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545" y="1173019"/>
            <a:ext cx="6063673" cy="809462"/>
          </a:xfrm>
        </p:spPr>
        <p:txBody>
          <a:bodyPr>
            <a:noAutofit/>
          </a:bodyPr>
          <a:lstStyle/>
          <a:p>
            <a:pPr algn="r"/>
            <a:r>
              <a:rPr lang="pt-BR" sz="5500" dirty="0">
                <a:solidFill>
                  <a:srgbClr val="5E6373"/>
                </a:solidFill>
                <a:latin typeface="Futura LT Book" panose="02000504030000020003" pitchFamily="2" charset="0"/>
              </a:rPr>
              <a:t>DOS SEUS OLHOS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pt-BR" sz="5500" b="1" dirty="0">
                <a:solidFill>
                  <a:srgbClr val="A1646A"/>
                </a:solidFill>
                <a:latin typeface="Futura Md BT" panose="020B0602020204020303" pitchFamily="34" charset="0"/>
              </a:rPr>
              <a:t>A MENINA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031435" y="6350062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Futura LT Book" panose="02000504030000020003" pitchFamily="2" charset="0"/>
              </a:rPr>
              <a:t>2024 DIA DOS MINISTÉRIOS DA MULHER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49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Escrito por Edith-Ruiz-Espinoza</a:t>
            </a:r>
          </a:p>
          <a:p>
            <a:pPr algn="r"/>
            <a:r>
              <a:rPr lang="pt-PT" dirty="0"/>
              <a:t>Diretora dos Ministérios da Mulher da Divisão </a:t>
            </a:r>
            <a:r>
              <a:rPr lang="pt-PT" dirty="0" err="1"/>
              <a:t>Inter-Americana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DEUS DÁ-NOS O SEU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O nosso valor reside no facto de termos sido criados pelo Criador usando a genética do Seu próprio ADN - porque somos feitos à Sua imagem. </a:t>
            </a:r>
          </a:p>
          <a:p>
            <a:r>
              <a:rPr lang="pt-PT" dirty="0"/>
              <a:t>O ADN de Deus torna-nos valiosos porque Ele é o Rei dos reis e o Senhor dos senhores, o que significa que somos Suas filhas e princesas reais. 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Já que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tens muito valor 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para mim,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Que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te estimo e te amo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…” (</a:t>
            </a: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 43:4).</a:t>
            </a:r>
            <a:endParaRPr lang="pt-PT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3" y="217344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DEUS DÁ-NOS O SEU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Portanto, se me obedecerem em tudo e forem fiéis à minha aliança,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serão o meu povo preferido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entre todos os povos, pois toda a terra me pertence.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(</a:t>
            </a:r>
            <a:r>
              <a:rPr lang="en-US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Êxodo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19:5).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dirty="0"/>
              <a:t>Quando compreenderes este conceito de que és filha/filho de Deus - a menina dos Seus olhos, o Seu tesouro especial - encontrarás o teu verdadeiro valor. </a:t>
            </a: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DEUS DÁ-NOS O SEU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Como é que te avalias a ti própria? </a:t>
            </a:r>
          </a:p>
          <a:p>
            <a:r>
              <a:rPr lang="pt-PT" dirty="0"/>
              <a:t>Como é que o teu valor está relacionado com a avaliação que fazes de ti própria? </a:t>
            </a:r>
          </a:p>
          <a:p>
            <a:r>
              <a:rPr lang="pt-PT" dirty="0"/>
              <a:t>Quando compreendes que o teu verdadeiro valor é a forma como Deus te vê - como Sua filha, Sua princesa real - como é que isso afeta a tua capacidade de te veres a ti própria?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DEUS É O TEU PROTETOR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pt-PT" dirty="0"/>
              <a:t>Sob a Sua sombra não existe medo, apenas segurança e proteção. </a:t>
            </a:r>
          </a:p>
          <a:p>
            <a:pPr marL="0" indent="0"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Aquele que habita </a:t>
            </a:r>
            <a:r>
              <a:rPr lang="pt-PT" sz="2400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sob a proteção </a:t>
            </a: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do </a:t>
            </a:r>
            <a:r>
              <a:rPr lang="pt-PT" sz="2400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Áltíssimo</a:t>
            </a: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lvl="2" indent="0">
              <a:spcBef>
                <a:spcPts val="0"/>
              </a:spcBef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 mora à sombra do Omnipotente.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Salmos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91:1).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dirty="0"/>
              <a:t>Pratica colocar a tua confiança na força do Senhor que te ama - mesmo quando estiveres a ser teimosa, rebelde ou presa na pior das situações.</a:t>
            </a:r>
          </a:p>
          <a:p>
            <a:pPr marL="0" indent="0">
              <a:buNone/>
            </a:pP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Senhor é o meu poderoso </a:t>
            </a:r>
            <a:r>
              <a:rPr lang="pt-PT" sz="2400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protetor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 .” (</a:t>
            </a:r>
            <a:r>
              <a:rPr lang="en-US" sz="2400" kern="100" dirty="0" err="1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Salmos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28:7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DEUS É O TEU PROTETOR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A proteção de Deus não significa que não teremos problemas nas nossas vidas. Mas significa que Ele estará connosco mesmo nos momentos difíceis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Mesmo que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atravesses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os mares, estarei contigo;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Os rios profundos não te hão de afogar.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Quando caminhares pelo fogo, não te queimarás,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As chamas não te hão de atingir.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(</a:t>
            </a:r>
            <a:r>
              <a:rPr lang="en-US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Isaías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43:2).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DEUS É O TEU PROTETOR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Como é que entendes esta promessa? </a:t>
            </a:r>
          </a:p>
          <a:p>
            <a:pPr marL="0" indent="0">
              <a:buNone/>
            </a:pP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PT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nome do Senhor é uma </a:t>
            </a:r>
            <a:r>
              <a:rPr lang="pt-PT" b="1" kern="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fortaleza de refúgio</a:t>
            </a:r>
            <a:r>
              <a:rPr lang="pt-PT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nela, o justo vai procurar </a:t>
            </a:r>
            <a:r>
              <a:rPr lang="pt-PT" b="1" kern="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segurança</a:t>
            </a:r>
            <a:r>
              <a:rPr lang="pt-PT" b="1" kern="0" dirty="0">
                <a:solidFill>
                  <a:srgbClr val="0E101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  <a:r>
              <a:rPr lang="en-U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kern="0" dirty="0" err="1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Provérbios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18:10).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pt-PT" dirty="0"/>
              <a:t>Como é que o nome de Deus pode ser uma torre de refúgio para ti? </a:t>
            </a:r>
          </a:p>
          <a:p>
            <a:r>
              <a:rPr lang="pt-PT" dirty="0"/>
              <a:t>Faz uma lista de símbolos e metáforas que os escritores bíblicos usaram para descrever a força e a proteção de Deus.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DEUS É O TEU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oração</a:t>
            </a:r>
            <a:r>
              <a:rPr lang="en-US" dirty="0"/>
              <a:t> de David: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Guarda-me como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a pupila dos teus olhos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Esconde-me à sombra das tuas asas,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Defendendo-me dos maus que me oprimem,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Dos inimigos mortais que me rodeiam.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(</a:t>
            </a:r>
            <a:r>
              <a:rPr lang="en-US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Salmos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17:8-9).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DEUS É O TEU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pt-PT" dirty="0"/>
              <a:t>O inimigo que interfere contigo, interfere com a menina dos olhos de Deus. E Deus reage sempre a essa interferência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Muitas são as aflições dos justos,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Mas o Senhor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livra-os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todas elas.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lmos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34:19).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Mas tu, Senhor, estás do meu lado,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 és forte e poderoso.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os que me perseguem cairão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profundamente envergonhados,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 nada conseguirem fazer.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 sua desgraça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nunca mais será esquecida.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(Jeremias 20:11).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DEUS É O TEU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Qual é a diferença entre </a:t>
            </a:r>
          </a:p>
          <a:p>
            <a:pPr marL="0" indent="0">
              <a:buNone/>
            </a:pPr>
            <a:r>
              <a:rPr lang="pt-PT" sz="2000" dirty="0"/>
              <a:t>proteção</a:t>
            </a:r>
          </a:p>
          <a:p>
            <a:pPr marL="0" indent="0">
              <a:buNone/>
            </a:pPr>
            <a:r>
              <a:rPr lang="pt-PT" sz="2000" dirty="0"/>
              <a:t>libertação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Qual é a diferença entre </a:t>
            </a:r>
          </a:p>
          <a:p>
            <a:pPr marL="0" indent="0">
              <a:buNone/>
            </a:pPr>
            <a:r>
              <a:rPr lang="pt-PT" sz="2000" dirty="0"/>
              <a:t>a nossa redenção</a:t>
            </a:r>
          </a:p>
          <a:p>
            <a:pPr marL="0" indent="0">
              <a:buNone/>
            </a:pPr>
            <a:r>
              <a:rPr lang="pt-PT" sz="2000" dirty="0"/>
              <a:t>a nossa restauração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DEUS RESTAURA-TE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pt-PT" dirty="0"/>
              <a:t>Porque Deus é o teu Criador e Redentor, Ele restaura-te com o Seu perdão e, através do teu perdão aos outros</a:t>
            </a:r>
          </a:p>
          <a:p>
            <a:pPr lvl="2"/>
            <a:r>
              <a:rPr lang="pt-PT" dirty="0"/>
              <a:t>restaura as relações terrenas, </a:t>
            </a:r>
          </a:p>
          <a:p>
            <a:pPr lvl="2"/>
            <a:r>
              <a:rPr lang="pt-PT" dirty="0"/>
              <a:t>cura as tuas feridas e transforma </a:t>
            </a:r>
          </a:p>
          <a:p>
            <a:pPr lvl="2"/>
            <a:r>
              <a:rPr lang="pt-PT" dirty="0"/>
              <a:t>a tua tristeza em alegria</a:t>
            </a:r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Mas depois de terem sofrido por um pouco de tempo, Deus, fonte de toda a graça, que vos chamou a tomar parte na sua glória eterna em união com Cristo, vos dará a perfeição e vos tornará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firmes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e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fortes</a:t>
            </a:r>
            <a:r>
              <a:rPr lang="en-US" b="1" kern="100" dirty="0">
                <a:solidFill>
                  <a:srgbClr val="000000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Pedro 5:10).</a:t>
            </a: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preocupa-se contigo. 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é o teu refúgio.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dá-te o seu ADN.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é o teu protetor.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é o teu Libertador.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restaura-te.</a:t>
            </a:r>
          </a:p>
          <a:p>
            <a:pPr marL="514350" indent="-514350">
              <a:buAutoNum type="arabicPeriod"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Deus vai à tua frente.</a:t>
            </a:r>
          </a:p>
          <a:p>
            <a:pPr marL="514350" indent="-514350">
              <a:buAutoNum type="arabicPeriod"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781009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5500" dirty="0">
                <a:solidFill>
                  <a:srgbClr val="A1646A"/>
                </a:solidFill>
                <a:latin typeface="Futura Md BT" panose="020B0602020204020303" pitchFamily="34" charset="0"/>
              </a:rPr>
              <a:t>A MENINA DOS SEUS OLHOS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88068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DEUS RESTAURA-TE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</a:t>
            </a:r>
            <a:r>
              <a:rPr lang="pt-PT" dirty="0">
                <a:latin typeface="Avenir Book" panose="02000503020000020003" pitchFamily="2" charset="0"/>
              </a:rPr>
              <a:t>Depois de Job ter intercedido a favor dos seus companheiros, o Senhor </a:t>
            </a:r>
            <a:r>
              <a:rPr lang="pt-PT" b="1" dirty="0">
                <a:solidFill>
                  <a:srgbClr val="A1646A"/>
                </a:solidFill>
                <a:latin typeface="Avenir Book" panose="02000503020000020003" pitchFamily="2" charset="0"/>
              </a:rPr>
              <a:t>restabeleceu</a:t>
            </a:r>
            <a:r>
              <a:rPr lang="pt-PT" dirty="0">
                <a:latin typeface="Avenir Book" panose="02000503020000020003" pitchFamily="2" charset="0"/>
              </a:rPr>
              <a:t> a antiga condição de Job e deu-lhe de novo todos os seus bens.</a:t>
            </a:r>
            <a:r>
              <a:rPr lang="en-US" dirty="0">
                <a:latin typeface="Avenir Book" panose="02000503020000020003" pitchFamily="2" charset="0"/>
              </a:rPr>
              <a:t>” (Job 42:10).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pt-PT" dirty="0"/>
              <a:t>Não sabemos se Deus decidirá repor tudo o que perdemos em todos os casos da nossa vida, mas podemos confiar na Sua sabedoria. </a:t>
            </a:r>
          </a:p>
          <a:p>
            <a:r>
              <a:rPr lang="pt-PT" dirty="0"/>
              <a:t>Podemos confiar que Ele sempre proverá o que precisamos e até mais. A Sua principal preocupação é restaurar as nossas almas.</a:t>
            </a: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Conforta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minha alma e leva-me por caminhos retos, honrando o Seu bom nome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23:3).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</a:t>
            </a:r>
            <a:r>
              <a:rPr lang="en-US" sz="4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escreve</a:t>
            </a: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 restaura a alma disposta e desejosa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poder de Satanás para Deus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and Herald,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CA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Outubro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12, 1897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parágrafo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nossa condição devido ao pecado não é natural,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o poder que nos restaura tem de ser sobrenatural,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caso contrário não tem valor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Ciência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 Bom </a:t>
            </a:r>
            <a:r>
              <a:rPr lang="en-CA" sz="1800" i="1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Viver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428.3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</a:t>
            </a:r>
            <a:r>
              <a:rPr lang="en-US" sz="4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escreve</a:t>
            </a: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Cristo é o Grande Médico, não só do corpo, mas também da alma. Ele restitui o homem ao seu Deus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Medicina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CA" sz="1800" i="1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Salvação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120.3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PT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Eles estão espiritualmente cegos, e o Senhor Jesus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realiza um milagre maior quando restaura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visão espiritual àqueles que foram cegos pelo brilho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pelos enfeites deste mundo,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que se curasse a doença mais maligna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Sinais</a:t>
            </a: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dos Tempos,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28 </a:t>
            </a:r>
            <a:r>
              <a:rPr lang="en-US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Março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28, 1895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parágrafo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DEUS RESTAURA-TE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Que fardos carregaste ou estás a carregar? </a:t>
            </a:r>
            <a:r>
              <a:rPr lang="en-US" dirty="0"/>
              <a:t>? Ellen G. White </a:t>
            </a:r>
            <a:r>
              <a:rPr lang="en-US" dirty="0" err="1"/>
              <a:t>escreve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</a:t>
            </a:r>
            <a:r>
              <a:rPr lang="pt-PT" dirty="0">
                <a:latin typeface="Avenir Book" panose="02000503020000020003" pitchFamily="2" charset="0"/>
              </a:rPr>
              <a:t>O fardo da doença, da miséria e do pecado, Ele veio para o remover. A Sua missão era trazer aos homens a restauração </a:t>
            </a:r>
            <a:r>
              <a:rPr lang="pt-PT" b="1" dirty="0">
                <a:solidFill>
                  <a:srgbClr val="A1646A"/>
                </a:solidFill>
                <a:latin typeface="Avenir Book" panose="02000503020000020003" pitchFamily="2" charset="0"/>
              </a:rPr>
              <a:t>completa</a:t>
            </a:r>
            <a:r>
              <a:rPr lang="en-US" dirty="0">
                <a:latin typeface="Avenir Book" panose="02000503020000020003" pitchFamily="2" charset="0"/>
              </a:rPr>
              <a:t>.”</a:t>
            </a:r>
          </a:p>
          <a:p>
            <a:pPr marL="457200" lvl="1" indent="0" algn="ctr">
              <a:buNone/>
            </a:pPr>
            <a:r>
              <a:rPr lang="en-US" sz="1800" i="1" dirty="0">
                <a:latin typeface="Avenir Book" panose="02000503020000020003" pitchFamily="2" charset="0"/>
              </a:rPr>
              <a:t>A Call to Stand Apart, </a:t>
            </a:r>
            <a:r>
              <a:rPr lang="en-US" sz="1800" dirty="0">
                <a:latin typeface="Avenir Book" panose="02000503020000020003" pitchFamily="2" charset="0"/>
              </a:rPr>
              <a:t>59.1</a:t>
            </a: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pt-PT" dirty="0"/>
              <a:t>De que forma é que Deus já aliviou os teus fardos? </a:t>
            </a:r>
          </a:p>
          <a:p>
            <a:r>
              <a:rPr lang="pt-PT" dirty="0"/>
              <a:t>Tens fardos que precisas de entregar a Jesus?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DEUS RESTAURA-TE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Por vezes, uma grande perda pode ser a motivação para depender totalmente de Deus, o que, por sua vez, desenvolve a fé e o carácter. </a:t>
            </a:r>
          </a:p>
          <a:p>
            <a:pPr marL="0" indent="0">
              <a:buNone/>
            </a:pPr>
            <a:r>
              <a:rPr lang="pt-PT" sz="2400" dirty="0"/>
              <a:t>- Que perdas já sofreste que te ajudaram a depender de Deus? </a:t>
            </a:r>
          </a:p>
          <a:p>
            <a:pPr marL="0" indent="0">
              <a:buNone/>
            </a:pPr>
            <a:r>
              <a:rPr lang="pt-PT" sz="2400" dirty="0"/>
              <a:t>- Que sofrimento experimentaste que te ajudou a desenvolver a tua fé? 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dirty="0"/>
              <a:t>De que forma é que Deus te restaurou?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DEUS VAI À TUA FRENTE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Quais são os teus desafios atuais?</a:t>
            </a:r>
          </a:p>
          <a:p>
            <a:pPr marL="0" indent="0">
              <a:buNone/>
            </a:pPr>
            <a:r>
              <a:rPr lang="pt-PT" sz="2400" dirty="0"/>
              <a:t> - Sentes medo de uma situação que está fora do teu controlo? </a:t>
            </a:r>
          </a:p>
          <a:p>
            <a:pPr marL="0" indent="0">
              <a:buNone/>
            </a:pPr>
            <a:r>
              <a:rPr lang="pt-PT" sz="2400" dirty="0"/>
              <a:t> - Estás a atravessar uma fase difícil da tua vida? </a:t>
            </a:r>
          </a:p>
          <a:p>
            <a:pPr marL="0" indent="0">
              <a:buNone/>
            </a:pPr>
            <a:r>
              <a:rPr lang="pt-PT" sz="2400" dirty="0"/>
              <a:t> - Sentes que não és suficientemente digna? </a:t>
            </a:r>
          </a:p>
          <a:p>
            <a:pPr marL="0" indent="0">
              <a:buNone/>
            </a:pPr>
            <a:r>
              <a:rPr lang="pt-PT" sz="2400" dirty="0"/>
              <a:t> - Sentes-te sozinha e desprotegida? 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 Senhor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vai à tua frente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estará contigo e não te deixará nem abandonará. Portanto, não tenhas medo nem receio, nem percas a coragem.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Deuteronómio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31:8).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DEUS VAI À TUA FRENTE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Deixem os vossos assuntos e desafios nas mãos de Deus. Ele vai à tua frente e trava as tuas batalhas.</a:t>
            </a:r>
          </a:p>
          <a:p>
            <a:pPr marL="0" indent="0"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terão necessidade de combater contra eles.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Fiquem quietos, sem arredar pé e verão </a:t>
            </a: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o Senhor vos alcançará a vitória. (…) não tenham medo nem se assustem</a:t>
            </a: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(2 </a:t>
            </a:r>
            <a:r>
              <a:rPr lang="en-US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Crónicas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20:17).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DEUS VAI À TUA FRENTE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 é a sensação de saber que Deus vai à tua frente para travar as tuas batalhas? </a:t>
            </a:r>
          </a:p>
          <a:p>
            <a:pPr marL="0" indent="0">
              <a:buNone/>
            </a:pPr>
            <a:r>
              <a:rPr lang="pt-PT" sz="2400" dirty="0">
                <a:ea typeface="Calibri" panose="020F0502020204030204" pitchFamily="34" charset="0"/>
                <a:cs typeface="Times New Roman" panose="02020603050405020304" pitchFamily="18" charset="0"/>
              </a:rPr>
              <a:t>- d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escreve como te sentes vulnerável. </a:t>
            </a:r>
          </a:p>
          <a:p>
            <a:pPr marL="0" indent="0">
              <a:buNone/>
            </a:pPr>
            <a:endParaRPr lang="pt-P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Tens alguém em quem confias que te protege? </a:t>
            </a:r>
          </a:p>
          <a:p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Sabias que Deus te protege?</a:t>
            </a:r>
          </a:p>
          <a:p>
            <a:pPr marL="0" indent="0">
              <a:buNone/>
            </a:pPr>
            <a:endParaRPr lang="en-US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Desta vez, não devem partir com precipitação, nem retirar-se como fugitivos, porque à vossa frente caminha o Senhor, e </a:t>
            </a:r>
            <a:r>
              <a:rPr lang="pt-PT" b="1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à vossa retaguarda</a:t>
            </a:r>
            <a:r>
              <a:rPr lang="pt-PT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o Deus de Israel</a:t>
            </a:r>
            <a:r>
              <a:rPr lang="en-US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52:12).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Ser a menina dos olhos de Deus significa estar no centro da Sua atenção e proteção.</a:t>
            </a:r>
          </a:p>
          <a:p>
            <a:pPr marL="0" indent="0"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 Senhor todo-poderoso que me enviou com esta mensagem contra as nações que vos despojaram diz: “Se alguém toca em vós, povo de Sião, toca na </a:t>
            </a:r>
            <a:r>
              <a:rPr lang="pt-PT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menina dos olhos.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(Zacarias 2:8).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O que é que aprendeste hoje que mudou a tua perspetiva </a:t>
            </a:r>
          </a:p>
          <a:p>
            <a:r>
              <a:rPr lang="pt-PT" dirty="0"/>
              <a:t>sobre </a:t>
            </a:r>
            <a:r>
              <a:rPr lang="pt-PT" b="1" dirty="0">
                <a:solidFill>
                  <a:srgbClr val="A1646A"/>
                </a:solidFill>
              </a:rPr>
              <a:t>ti própria</a:t>
            </a:r>
            <a:r>
              <a:rPr lang="pt-PT" dirty="0"/>
              <a:t>?</a:t>
            </a:r>
          </a:p>
          <a:p>
            <a:r>
              <a:rPr lang="pt-PT" dirty="0"/>
              <a:t>acerca de </a:t>
            </a:r>
            <a:r>
              <a:rPr lang="pt-PT" b="1" dirty="0">
                <a:solidFill>
                  <a:srgbClr val="A1646A"/>
                </a:solidFill>
              </a:rPr>
              <a:t>Deus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en-US" dirty="0">
              <a:solidFill>
                <a:srgbClr val="A1646A"/>
              </a:solidFill>
            </a:endParaRPr>
          </a:p>
          <a:p>
            <a:r>
              <a:rPr lang="pt-PT" dirty="0"/>
              <a:t>O que é que retiras do seminário "A Menina dos Seus Olhos"?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4" y="217344"/>
            <a:ext cx="623916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DEUS PREOCUPA-SE</a:t>
            </a:r>
            <a:br>
              <a:rPr lang="pt-BR" sz="4000" dirty="0">
                <a:latin typeface="Futura LT Book" panose="02000504030000020003" pitchFamily="2" charset="0"/>
              </a:rPr>
            </a:br>
            <a:r>
              <a:rPr lang="pt-BR" sz="4000" dirty="0">
                <a:latin typeface="Futura LT Book" panose="02000504030000020003" pitchFamily="2" charset="0"/>
              </a:rPr>
              <a:t>CONTIGO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Devido à necessidade de proteger este órgão, a pupila é também vulgarmente conhecida como "a menina do olho".</a:t>
            </a:r>
          </a:p>
          <a:p>
            <a:r>
              <a:rPr lang="pt-PT" dirty="0"/>
              <a:t>Tal como os seres humanos têm um cuidado especial com a pupila do olho, da mesma forma Deus usa esta linguagem figurativa para mostrar que cuida de nós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“…</a:t>
            </a:r>
            <a:r>
              <a:rPr lang="pt-PT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r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odeou-o de cuidados e instruiu-o,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Tratou-o como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a menina dos seus olhos.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Deuteronómio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32:10).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pt-PT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porque aquele que vos toca, toca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na menina do Seu olho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Zacarias 2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DEUS CUIDA DE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Olhem um para o outro e descrevam a cor dos olhos da pessoa que está à vossa direita. Sejam tão precisos quanto possível. </a:t>
            </a:r>
          </a:p>
          <a:p>
            <a:r>
              <a:rPr lang="pt-PT" dirty="0"/>
              <a:t>Qual é a cor da pupila dela? </a:t>
            </a:r>
          </a:p>
          <a:p>
            <a:r>
              <a:rPr lang="pt-PT" dirty="0"/>
              <a:t>Que aplicação 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DEUS CUIDA DE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Quem tomou conta de ti na infância: </a:t>
            </a:r>
          </a:p>
          <a:p>
            <a:pPr marL="0" indent="0">
              <a:buNone/>
            </a:pPr>
            <a:r>
              <a:rPr lang="pt-PT" sz="2000" dirty="0"/>
              <a:t>- um pai, um avô, um irmão ou outro prestador de cuidados? </a:t>
            </a:r>
          </a:p>
          <a:p>
            <a:r>
              <a:rPr lang="pt-PT" dirty="0"/>
              <a:t>Isso ajudou-te a desenvolver confiança ou desconfiança nessa pessoa? </a:t>
            </a:r>
          </a:p>
          <a:p>
            <a:r>
              <a:rPr lang="pt-PT" dirty="0"/>
              <a:t>Conseguiste manter uma relação próxima com essa pessoa ao longo dos anos? </a:t>
            </a:r>
          </a:p>
          <a:p>
            <a:r>
              <a:rPr lang="pt-PT" dirty="0"/>
              <a:t>Estas relações assemelham-se ao cuidado que Deus tem por ti e à tua relação com Ele?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63638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DEUS É O TEU REFÚGIO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Deus providencia um abrigo, um refúgio no nosso tempo de aflição. Um refúgio (um abrigo) é um lugar que serve de proteção contra o perigo. 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 todos confiem sempre nele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lhe falem com toda a confiança!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Deus é o nosso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refúgio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kern="100" dirty="0" err="1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62:8).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pt-PT" dirty="0"/>
              <a:t>Depois de satisfeitas as necessidades humanas básicas de alimentação/água e vestuário, a hierarquia das necessidades de Abraham </a:t>
            </a:r>
            <a:r>
              <a:rPr lang="pt-PT" dirty="0" err="1"/>
              <a:t>Maslow</a:t>
            </a:r>
            <a:r>
              <a:rPr lang="pt-PT" dirty="0"/>
              <a:t> mostra que a segurança e a proteção devem ser satisfeitas para que os seres humanos sobrevivam.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85C91-BA1D-AF8C-5E9A-9AAF7C5B62AD}"/>
              </a:ext>
            </a:extLst>
          </p:cNvPr>
          <p:cNvSpPr txBox="1"/>
          <p:nvPr/>
        </p:nvSpPr>
        <p:spPr>
          <a:xfrm>
            <a:off x="551622" y="65988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Hierarquia de Necessidades de </a:t>
            </a:r>
            <a:r>
              <a:rPr lang="pt-PT" sz="4000" dirty="0" err="1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Maslow</a:t>
            </a:r>
            <a:endParaRPr lang="pt-PT" sz="4000" dirty="0">
              <a:solidFill>
                <a:srgbClr val="A1646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690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37CF91-57C3-A75B-554F-951F6D2B23EE}"/>
              </a:ext>
            </a:extLst>
          </p:cNvPr>
          <p:cNvSpPr txBox="1"/>
          <p:nvPr/>
        </p:nvSpPr>
        <p:spPr>
          <a:xfrm>
            <a:off x="4062617" y="2607114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Auto realização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Autoestima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Amor e Pertença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Segurança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Necessidades fisiológicas</a:t>
            </a: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DEUS É O TEU REFÚGIO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Deus é o nosso refúgio em tempos de angústia. Podemos recorrer a Ele para obter segurança e proteção. 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Tu és </a:t>
            </a:r>
            <a:r>
              <a:rPr lang="pt-PT" b="1" kern="100" dirty="0">
                <a:solidFill>
                  <a:srgbClr val="A1646A"/>
                </a:solidFill>
                <a:latin typeface="Avenir Book" panose="02000503020000020003" pitchFamily="2" charset="0"/>
                <a:cs typeface="Segoe UI" panose="020B0502040204020203" pitchFamily="34" charset="0"/>
              </a:rPr>
              <a:t>o meu refúgio</a:t>
            </a: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Tu me salvarás da angústia.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És a minha proteção: 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PT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Tu me livrarás e guardarás.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(</a:t>
            </a:r>
            <a:r>
              <a:rPr lang="en-US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Salmos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32:7).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DEUS É O TEU REFÚGIO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DISCUSSÃO</a:t>
            </a:r>
          </a:p>
          <a:p>
            <a:r>
              <a:rPr lang="pt-PT" dirty="0"/>
              <a:t>Partilha algumas experiências em que tiveste medo ou estiveste numa situação perigosa, mas Deus ajudou-te ou salvou-te. </a:t>
            </a:r>
          </a:p>
          <a:p>
            <a:pPr marL="0" indent="0">
              <a:buNone/>
            </a:pPr>
            <a:r>
              <a:rPr lang="pt-PT" sz="2000" dirty="0"/>
              <a:t>	Fala sobre as emoções que sentiste nessa situação. </a:t>
            </a:r>
          </a:p>
          <a:p>
            <a:pPr marL="0" indent="0">
              <a:buNone/>
            </a:pPr>
            <a:r>
              <a:rPr lang="pt-PT" sz="2000" dirty="0"/>
              <a:t>	Esta experiência reforçou a tua fé em Deus?</a:t>
            </a:r>
          </a:p>
          <a:p>
            <a:r>
              <a:rPr lang="pt-PT" dirty="0"/>
              <a:t>Alguém disse: </a:t>
            </a:r>
            <a:r>
              <a:rPr lang="en-US" dirty="0">
                <a:solidFill>
                  <a:srgbClr val="A1646A"/>
                </a:solidFill>
              </a:rPr>
              <a:t>“</a:t>
            </a:r>
            <a:r>
              <a:rPr lang="pt-PT" dirty="0">
                <a:solidFill>
                  <a:srgbClr val="A1646A"/>
                </a:solidFill>
              </a:rPr>
              <a:t>Não receies pelo futuro; Deus já lá está</a:t>
            </a:r>
            <a:r>
              <a:rPr lang="en-US" dirty="0">
                <a:solidFill>
                  <a:srgbClr val="A1646A"/>
                </a:solidFill>
              </a:rPr>
              <a:t>.”</a:t>
            </a:r>
          </a:p>
          <a:p>
            <a:pPr lvl="1"/>
            <a:r>
              <a:rPr lang="pt-PT" dirty="0"/>
              <a:t>Concordas?</a:t>
            </a:r>
          </a:p>
          <a:p>
            <a:pPr lvl="1"/>
            <a:r>
              <a:rPr lang="pt-PT" dirty="0"/>
              <a:t>Quais são as tuas preocupações atuais? </a:t>
            </a:r>
          </a:p>
          <a:p>
            <a:pPr lvl="1"/>
            <a:r>
              <a:rPr lang="pt-PT" dirty="0"/>
              <a:t>Podes aplicar este pensamento à tua situação?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1991</Words>
  <Application>Microsoft Office PowerPoint</Application>
  <PresentationFormat>Ecrã Panorâmico</PresentationFormat>
  <Paragraphs>217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Office Theme</vt:lpstr>
      <vt:lpstr>DOS SEUS OLHOS</vt:lpstr>
      <vt:lpstr>Apresentação do PowerPoint</vt:lpstr>
      <vt:lpstr>1. DEUS PREOCUPA-SE CONTIGO</vt:lpstr>
      <vt:lpstr>1. DEUS CUIDA DE TI</vt:lpstr>
      <vt:lpstr>1. DEUS CUIDA DE TI</vt:lpstr>
      <vt:lpstr>2. DEUS É O TEU REFÚGIO</vt:lpstr>
      <vt:lpstr>Apresentação do PowerPoint</vt:lpstr>
      <vt:lpstr>2. DEUS É O TEU REFÚGIO</vt:lpstr>
      <vt:lpstr>2. DEUS É O TEU REFÚGIO</vt:lpstr>
      <vt:lpstr>3. DEUS DÁ-NOS O SEU ADN</vt:lpstr>
      <vt:lpstr>3. DEUS DÁ-NOS O SEU ADN</vt:lpstr>
      <vt:lpstr>3. DEUS DÁ-NOS O SEU ADN</vt:lpstr>
      <vt:lpstr>4. DEUS É O TEU PROTETOR</vt:lpstr>
      <vt:lpstr>4. DEUS É O TEU PROTETOR</vt:lpstr>
      <vt:lpstr>4. DEUS É O TEU PROTETOR</vt:lpstr>
      <vt:lpstr>5. DEUS É O TEU LIBERTADOR</vt:lpstr>
      <vt:lpstr>5. DEUS É O TEU LIBERTADOR</vt:lpstr>
      <vt:lpstr>5. DEUS É O TEU LIBERTADOR</vt:lpstr>
      <vt:lpstr>6. DEUS RESTAURA-TE</vt:lpstr>
      <vt:lpstr>6. DEUS RESTAURA-TE</vt:lpstr>
      <vt:lpstr>Apresentação do PowerPoint</vt:lpstr>
      <vt:lpstr>Apresentação do PowerPoint</vt:lpstr>
      <vt:lpstr>6. DEUS RESTAURA-TE</vt:lpstr>
      <vt:lpstr>6. DEUS RESTAURA-TE</vt:lpstr>
      <vt:lpstr>7. DEUS VAI À TUA FRENTE</vt:lpstr>
      <vt:lpstr>7. DEUS VAI À TUA FRENTE</vt:lpstr>
      <vt:lpstr>7. DEUS VAI À TUA FRENTE</vt:lpstr>
      <vt:lpstr>CONCLUSÃO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Raquel Silva</cp:lastModifiedBy>
  <cp:revision>14</cp:revision>
  <cp:lastPrinted>2023-11-29T22:27:09Z</cp:lastPrinted>
  <dcterms:created xsi:type="dcterms:W3CDTF">2023-02-14T12:16:54Z</dcterms:created>
  <dcterms:modified xsi:type="dcterms:W3CDTF">2024-02-14T14:52:44Z</dcterms:modified>
</cp:coreProperties>
</file>