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1" r:id="rId5"/>
    <p:sldId id="263" r:id="rId6"/>
    <p:sldId id="262" r:id="rId7"/>
    <p:sldId id="277" r:id="rId8"/>
    <p:sldId id="264" r:id="rId9"/>
    <p:sldId id="279" r:id="rId10"/>
    <p:sldId id="278" r:id="rId11"/>
    <p:sldId id="266" r:id="rId12"/>
    <p:sldId id="269" r:id="rId13"/>
    <p:sldId id="267" r:id="rId14"/>
    <p:sldId id="268" r:id="rId15"/>
    <p:sldId id="280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46" d="100"/>
          <a:sy n="46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147" y="1729409"/>
            <a:ext cx="3853775" cy="809462"/>
          </a:xfrm>
        </p:spPr>
        <p:txBody>
          <a:bodyPr>
            <a:noAutofit/>
          </a:bodyPr>
          <a:lstStyle/>
          <a:p>
            <a:pPr algn="l"/>
            <a:r>
              <a:rPr lang="pt-BR" sz="4800" dirty="0">
                <a:solidFill>
                  <a:srgbClr val="5E6373"/>
                </a:solidFill>
                <a:latin typeface="Futura LT Book" panose="02000504030000020003" pitchFamily="2" charset="0"/>
              </a:rPr>
              <a:t>TE VÊ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562" y="1046388"/>
            <a:ext cx="5255492" cy="683021"/>
          </a:xfrm>
        </p:spPr>
        <p:txBody>
          <a:bodyPr>
            <a:noAutofit/>
          </a:bodyPr>
          <a:lstStyle/>
          <a:p>
            <a:pPr algn="l"/>
            <a:r>
              <a:rPr lang="pt-BR" sz="4800" b="1" dirty="0">
                <a:solidFill>
                  <a:srgbClr val="A1646A"/>
                </a:solidFill>
                <a:latin typeface="Futura Md BT" panose="020B0602020204020303" pitchFamily="34" charset="0"/>
              </a:rPr>
              <a:t>O DEUS QUE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480440" y="4592782"/>
            <a:ext cx="9827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spc="300" dirty="0">
                <a:solidFill>
                  <a:schemeClr val="bg1"/>
                </a:solidFill>
                <a:latin typeface="Futura LT Book" panose="02000504030000020003" pitchFamily="2" charset="0"/>
              </a:rPr>
              <a:t>2024 DIA DOS MINISTÉRIOS DA MULHER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2728968" y="2736811"/>
            <a:ext cx="7333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/>
              <a:t>Escrito por Edith Ruiz-Espinoza</a:t>
            </a:r>
          </a:p>
          <a:p>
            <a:pPr algn="ctr"/>
            <a:r>
              <a:rPr lang="pt-PT" sz="2000" b="1" dirty="0"/>
              <a:t>Diretora dos Ministérios da Mulher na Divisão Interamericana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FC9237-F271-611F-7FA7-495BA6BF1F04}"/>
              </a:ext>
            </a:extLst>
          </p:cNvPr>
          <p:cNvCxnSpPr/>
          <p:nvPr/>
        </p:nvCxnSpPr>
        <p:spPr>
          <a:xfrm>
            <a:off x="3518452" y="2648202"/>
            <a:ext cx="575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181484"/>
            <a:ext cx="9293087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A MULHER ADÚLTERA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14" y="819644"/>
            <a:ext cx="9048177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O DEUS QUE VIU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652414" y="1948408"/>
            <a:ext cx="89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NA SUA VERGONHA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37253-5A1F-07AA-B608-08D867CCF091}"/>
              </a:ext>
            </a:extLst>
          </p:cNvPr>
          <p:cNvSpPr txBox="1"/>
          <p:nvPr/>
        </p:nvSpPr>
        <p:spPr>
          <a:xfrm>
            <a:off x="3789993" y="2410073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João 8:2-12</a:t>
            </a:r>
          </a:p>
        </p:txBody>
      </p:sp>
    </p:spTree>
    <p:extLst>
      <p:ext uri="{BB962C8B-B14F-4D97-AF65-F5344CB8AC3E}">
        <p14:creationId xmlns:p14="http://schemas.microsoft.com/office/powerpoint/2010/main" val="5719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pt-PT" dirty="0"/>
              <a:t>Acima de tudo, tenham muito amor uns aos outros, </a:t>
            </a:r>
          </a:p>
          <a:p>
            <a:pPr marL="0" indent="0" algn="ctr">
              <a:buNone/>
            </a:pPr>
            <a:r>
              <a:rPr lang="pt-PT" dirty="0"/>
              <a:t>porque o amor apaga muitos pecados</a:t>
            </a:r>
            <a:r>
              <a:rPr lang="en-US" dirty="0"/>
              <a:t>.” </a:t>
            </a:r>
          </a:p>
          <a:p>
            <a:pPr marL="0" indent="0" algn="ctr">
              <a:buNone/>
            </a:pPr>
            <a:r>
              <a:rPr lang="en-US" sz="2000" dirty="0"/>
              <a:t>1 Pedro 4:8, BPT</a:t>
            </a:r>
          </a:p>
        </p:txBody>
      </p:sp>
    </p:spTree>
    <p:extLst>
      <p:ext uri="{BB962C8B-B14F-4D97-AF65-F5344CB8AC3E}">
        <p14:creationId xmlns:p14="http://schemas.microsoft.com/office/powerpoint/2010/main" val="29217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pt-PT" dirty="0"/>
              <a:t>Ele suportava os nossos sofrimentos e carregava as dores que nos eram devidas</a:t>
            </a:r>
            <a:r>
              <a:rPr lang="en-US" dirty="0"/>
              <a:t>....”</a:t>
            </a:r>
          </a:p>
          <a:p>
            <a:pPr marL="0" indent="0" algn="ctr">
              <a:buNone/>
            </a:pPr>
            <a:r>
              <a:rPr lang="pt-PT" sz="2000" dirty="0"/>
              <a:t>Isaías 53:4, BPT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pt-PT" dirty="0"/>
              <a:t>Mas Ele foi trespassado por causa das nossas faltas, </a:t>
            </a:r>
          </a:p>
          <a:p>
            <a:pPr marL="0" indent="0" algn="ctr">
              <a:buNone/>
            </a:pPr>
            <a:r>
              <a:rPr lang="pt-PT" dirty="0"/>
              <a:t>aniquilado por causa das nossas culpas. </a:t>
            </a:r>
          </a:p>
          <a:p>
            <a:pPr marL="0" indent="0" algn="ctr">
              <a:buNone/>
            </a:pPr>
            <a:r>
              <a:rPr lang="pt-PT" dirty="0"/>
              <a:t>O castigo que nos devia redimir caiu sobre Ele; </a:t>
            </a:r>
          </a:p>
          <a:p>
            <a:pPr marL="0" indent="0" algn="ctr">
              <a:buNone/>
            </a:pPr>
            <a:r>
              <a:rPr lang="pt-PT" dirty="0"/>
              <a:t>Ele recebeu os golpes e nós fomos poupados</a:t>
            </a:r>
            <a:r>
              <a:rPr lang="en-US" dirty="0"/>
              <a:t>.”</a:t>
            </a:r>
          </a:p>
          <a:p>
            <a:pPr marL="0" indent="0" algn="ctr">
              <a:buNone/>
            </a:pPr>
            <a:r>
              <a:rPr lang="pt-PT" sz="2000" dirty="0"/>
              <a:t>Isaías 53:5, BPT</a:t>
            </a:r>
          </a:p>
        </p:txBody>
      </p:sp>
    </p:spTree>
    <p:extLst>
      <p:ext uri="{BB962C8B-B14F-4D97-AF65-F5344CB8AC3E}">
        <p14:creationId xmlns:p14="http://schemas.microsoft.com/office/powerpoint/2010/main" val="32903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Deus Vê-te</a:t>
            </a:r>
            <a:b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na tua vergonha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Deus olha e vê os teus fracassos. </a:t>
            </a:r>
          </a:p>
          <a:p>
            <a:r>
              <a:rPr lang="pt-PT" dirty="0"/>
              <a:t>Ele vê o que te preocupa, o que te faz sentir insegura ou indigna, o que te faz chorar.</a:t>
            </a:r>
          </a:p>
          <a:p>
            <a:r>
              <a:rPr lang="pt-PT" dirty="0"/>
              <a:t>Ele vê a tua vergonha.</a:t>
            </a:r>
          </a:p>
          <a:p>
            <a:r>
              <a:rPr lang="pt-PT" dirty="0"/>
              <a:t>Contudo, não te condena. Não te culpa. Não te critica</a:t>
            </a:r>
            <a:r>
              <a:rPr lang="en-US" dirty="0"/>
              <a:t>. </a:t>
            </a:r>
          </a:p>
          <a:p>
            <a:r>
              <a:rPr lang="pt-PT" dirty="0"/>
              <a:t>Cobre-te com amor e perdão, e depois</a:t>
            </a:r>
          </a:p>
          <a:p>
            <a:r>
              <a:rPr lang="en-US" dirty="0"/>
              <a:t>Ele </a:t>
            </a:r>
            <a:r>
              <a:rPr lang="pt-PT" dirty="0"/>
              <a:t>restaura-te e transforma-te.</a:t>
            </a:r>
          </a:p>
          <a:p>
            <a:r>
              <a:rPr lang="pt-PT" dirty="0"/>
              <a:t>Só no encontro pessoal com Jesus podemos encontrar a alegria e a satisfação plena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8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PT" sz="4000" dirty="0">
                <a:solidFill>
                  <a:srgbClr val="A1646A"/>
                </a:solidFill>
              </a:rPr>
              <a:t>Deus viu a Mulher Adúltera</a:t>
            </a:r>
          </a:p>
          <a:p>
            <a:pPr marL="0" indent="0" algn="ctr">
              <a:buNone/>
            </a:pPr>
            <a:r>
              <a:rPr lang="pt-PT" dirty="0"/>
              <a:t>Deus era a sua força. Deus era a sua luz. Deus segurou-a nas suas mãos. Ele é o Deus que vê. </a:t>
            </a:r>
          </a:p>
          <a:p>
            <a:pPr marL="0" indent="0" algn="ctr">
              <a:buNone/>
            </a:pPr>
            <a:endParaRPr lang="pt-PT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pt-PT" sz="1800" dirty="0">
                <a:solidFill>
                  <a:srgbClr val="5E6373"/>
                </a:solidFill>
              </a:rPr>
              <a:t>Leva este versículo a peito. É a promessa de Deus para ti. 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pt-PT" dirty="0"/>
              <a:t>Porque a Escritura diz: 'Todo aquele que </a:t>
            </a:r>
          </a:p>
          <a:p>
            <a:pPr marL="0" indent="0" algn="ctr">
              <a:buNone/>
            </a:pPr>
            <a:r>
              <a:rPr lang="pt-PT" dirty="0"/>
              <a:t>nele crê não será confundido</a:t>
            </a:r>
            <a:r>
              <a:rPr lang="en-US" dirty="0"/>
              <a:t>.’”</a:t>
            </a:r>
          </a:p>
          <a:p>
            <a:pPr marL="0" indent="0" algn="ctr">
              <a:buNone/>
            </a:pPr>
            <a:r>
              <a:rPr lang="en-US" sz="2000" dirty="0"/>
              <a:t>Romanos 10:11, BPT</a:t>
            </a:r>
          </a:p>
          <a:p>
            <a:pPr marL="0" indent="0" algn="ctr">
              <a:buNone/>
            </a:pPr>
            <a:r>
              <a:rPr lang="pt-PT" sz="1600" dirty="0"/>
              <a:t>(citando Isaías 28:16)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181484"/>
            <a:ext cx="9293087" cy="809462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A1646A"/>
                </a:solidFill>
                <a:latin typeface="Futura LT Book" panose="02000504030000020003" pitchFamily="2" charset="0"/>
              </a:rPr>
              <a:t>TE VÊ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14" y="819644"/>
            <a:ext cx="9048177" cy="68302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O DEUS QUE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8BA2D-F472-E7E1-659D-30EB2625F39A}"/>
              </a:ext>
            </a:extLst>
          </p:cNvPr>
          <p:cNvSpPr txBox="1"/>
          <p:nvPr/>
        </p:nvSpPr>
        <p:spPr>
          <a:xfrm>
            <a:off x="652414" y="1948408"/>
            <a:ext cx="89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NA TUA TEMPESTADE</a:t>
            </a:r>
          </a:p>
        </p:txBody>
      </p:sp>
    </p:spTree>
    <p:extLst>
      <p:ext uri="{BB962C8B-B14F-4D97-AF65-F5344CB8AC3E}">
        <p14:creationId xmlns:p14="http://schemas.microsoft.com/office/powerpoint/2010/main" val="22892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O Deus que Te Vê</a:t>
            </a:r>
            <a:b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na tua tempestade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r>
              <a:rPr lang="pt-PT" dirty="0"/>
              <a:t>Tempestades de crises podem desabar sobre ti.</a:t>
            </a:r>
          </a:p>
          <a:p>
            <a:r>
              <a:rPr lang="pt-PT" dirty="0"/>
              <a:t>As nuvens negras podem estar carregadas de incertezas, fazendo com que te sintas sobrecarregada</a:t>
            </a:r>
            <a:r>
              <a:rPr lang="en-US" dirty="0"/>
              <a:t>.</a:t>
            </a:r>
          </a:p>
          <a:p>
            <a:r>
              <a:rPr lang="pt-PT" dirty="0"/>
              <a:t>num momento, desequilibramo-nos com os solavancos de mudanças significativas, como</a:t>
            </a:r>
            <a:r>
              <a:rPr lang="en-US" dirty="0"/>
              <a:t>,</a:t>
            </a:r>
          </a:p>
          <a:p>
            <a:pPr lvl="1"/>
            <a:r>
              <a:rPr lang="pt-PT" dirty="0"/>
              <a:t>divórcio, doença, desemprego, uma mudança de casa, solidão, situações que não controlas.</a:t>
            </a:r>
          </a:p>
          <a:p>
            <a:r>
              <a:rPr lang="pt-PT" dirty="0"/>
              <a:t>Não acontece nada que Deus não note</a:t>
            </a:r>
            <a:r>
              <a:rPr lang="en-US" dirty="0"/>
              <a:t>.</a:t>
            </a:r>
          </a:p>
          <a:p>
            <a:r>
              <a:rPr lang="pt-PT" dirty="0"/>
              <a:t>Ele vê tudo—</a:t>
            </a:r>
          </a:p>
          <a:p>
            <a:r>
              <a:rPr lang="pt-PT" dirty="0"/>
              <a:t>Tudo o que sofres, e Aquilo em que te tornarás na Sua força.</a:t>
            </a:r>
          </a:p>
        </p:txBody>
      </p:sp>
    </p:spTree>
    <p:extLst>
      <p:ext uri="{BB962C8B-B14F-4D97-AF65-F5344CB8AC3E}">
        <p14:creationId xmlns:p14="http://schemas.microsoft.com/office/powerpoint/2010/main" val="177913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Salmos 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10" cy="4351338"/>
          </a:xfrm>
        </p:spPr>
        <p:txBody>
          <a:bodyPr/>
          <a:lstStyle/>
          <a:p>
            <a:pPr lvl="3" indent="0">
              <a:spcBef>
                <a:spcPts val="0"/>
              </a:spcBef>
              <a:buNone/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Ouve-me, Senhor, e responde-me,</a:t>
            </a: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Porque estou triste e necessitado. (v. 1).</a:t>
            </a:r>
          </a:p>
          <a:p>
            <a:pPr lvl="3" indent="0">
              <a:spcBef>
                <a:spcPts val="0"/>
              </a:spcBef>
              <a:buNone/>
            </a:pP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 pois a Ti clamo a toda a hora (v. 3).</a:t>
            </a:r>
          </a:p>
          <a:p>
            <a:pPr lvl="3" indent="0">
              <a:spcBef>
                <a:spcPts val="0"/>
              </a:spcBef>
              <a:buNone/>
            </a:pP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Senhor, escuta a minha oração (v. 6).</a:t>
            </a:r>
          </a:p>
          <a:p>
            <a:pPr lvl="3" indent="0">
              <a:spcBef>
                <a:spcPts val="0"/>
              </a:spcBef>
              <a:buNone/>
            </a:pP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Quando me sinto angustiado, clamo por ti</a:t>
            </a: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Certo de que me respondes. (v. 7).</a:t>
            </a:r>
          </a:p>
          <a:p>
            <a:pPr lvl="3" indent="0">
              <a:spcBef>
                <a:spcPts val="0"/>
              </a:spcBef>
              <a:buNone/>
            </a:pP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Não há deuses que se comparem a ti, Senhor... (v. 8).</a:t>
            </a:r>
          </a:p>
          <a:p>
            <a:pPr lvl="3" indent="0">
              <a:spcBef>
                <a:spcPts val="0"/>
              </a:spcBef>
              <a:buNone/>
            </a:pPr>
            <a:endParaRPr lang="pt-PT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Porque só tu és Deus!</a:t>
            </a:r>
          </a:p>
          <a:p>
            <a:pPr lvl="3" indent="0">
              <a:spcBef>
                <a:spcPts val="0"/>
              </a:spcBef>
              <a:buNone/>
            </a:pPr>
            <a:r>
              <a:rPr lang="pt-PT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És grande e operas maravilhas!" (v. 10).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9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PT" sz="4000" dirty="0">
                <a:solidFill>
                  <a:srgbClr val="A1646A"/>
                </a:solidFill>
              </a:rPr>
              <a:t>Deus Vê-te</a:t>
            </a:r>
          </a:p>
          <a:p>
            <a:pPr marL="0" indent="0" algn="ctr">
              <a:buNone/>
            </a:pPr>
            <a:r>
              <a:rPr lang="pt-PT" dirty="0"/>
              <a:t>Deus é a tua força. Deus é a tua luz. Deus segura-te nas suas mãos. Ele é o Deus que vê.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PT" sz="1600" dirty="0">
                <a:solidFill>
                  <a:srgbClr val="5E6373"/>
                </a:solidFill>
              </a:rPr>
              <a:t>Leva este versículo a peito. É a promessa de Deus para ti. </a:t>
            </a:r>
          </a:p>
          <a:p>
            <a:pPr marL="0" indent="0" algn="ctr">
              <a:buNone/>
            </a:pPr>
            <a:r>
              <a:rPr lang="pt-PT" dirty="0"/>
              <a:t>Agora vemos as coisas como num espelho e de maneira confusa. </a:t>
            </a:r>
          </a:p>
          <a:p>
            <a:pPr marL="0" indent="0" algn="ctr">
              <a:buNone/>
            </a:pPr>
            <a:r>
              <a:rPr lang="pt-PT" dirty="0"/>
              <a:t>Naquele dia, iremos vê-las frente a frente. </a:t>
            </a:r>
          </a:p>
          <a:p>
            <a:pPr marL="0" indent="0" algn="ctr">
              <a:buNone/>
            </a:pPr>
            <a:r>
              <a:rPr lang="pt-PT" dirty="0"/>
              <a:t>Agora o meu conhecimento é imperfeito, mas naquele dia vou conhecer como Deus me conhece a mim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pt-PT" sz="2000" dirty="0"/>
              <a:t>1 Coríntios 13:12, BPT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2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Ver é . . .</a:t>
            </a:r>
          </a:p>
          <a:p>
            <a:pPr marL="0" indent="0">
              <a:buNone/>
            </a:pPr>
            <a:endParaRPr lang="pt-BR" dirty="0"/>
          </a:p>
          <a:p>
            <a:r>
              <a:rPr lang="pt-PT" dirty="0"/>
              <a:t>aperceber-se através do sentido da visão </a:t>
            </a:r>
          </a:p>
          <a:p>
            <a:pPr marL="0" indent="0">
              <a:buNone/>
            </a:pPr>
            <a:r>
              <a:rPr lang="pt-PT" dirty="0"/>
              <a:t>- isto é físico.</a:t>
            </a:r>
          </a:p>
          <a:p>
            <a:r>
              <a:rPr lang="pt-PT" dirty="0"/>
              <a:t>percecionar sentimentos e compreendê-los </a:t>
            </a:r>
          </a:p>
          <a:p>
            <a:pPr marL="0" indent="0">
              <a:buNone/>
            </a:pPr>
            <a:r>
              <a:rPr lang="pt-PT" dirty="0"/>
              <a:t>- isto é emocional.</a:t>
            </a:r>
          </a:p>
          <a:p>
            <a:r>
              <a:rPr lang="pt-PT" dirty="0"/>
              <a:t>perceber de forma inteligente e atenta </a:t>
            </a:r>
          </a:p>
          <a:p>
            <a:pPr marL="0" indent="0">
              <a:buNone/>
            </a:pPr>
            <a:r>
              <a:rPr lang="pt-PT" dirty="0"/>
              <a:t>- isto é cognitivo.</a:t>
            </a:r>
          </a:p>
        </p:txBody>
      </p:sp>
    </p:spTree>
    <p:extLst>
      <p:ext uri="{BB962C8B-B14F-4D97-AF65-F5344CB8AC3E}">
        <p14:creationId xmlns:p14="http://schemas.microsoft.com/office/powerpoint/2010/main" val="3067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2" y="1223520"/>
            <a:ext cx="8945217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AGAR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1" y="808107"/>
            <a:ext cx="8945219" cy="556580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O DEUS QUE VIU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735491" y="1949427"/>
            <a:ext cx="8945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NO DESERTO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FF582-CFEE-1D8E-FAAA-39B835F4DAE4}"/>
              </a:ext>
            </a:extLst>
          </p:cNvPr>
          <p:cNvSpPr txBox="1"/>
          <p:nvPr/>
        </p:nvSpPr>
        <p:spPr>
          <a:xfrm>
            <a:off x="3866316" y="2389557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Génesis 16 e 21</a:t>
            </a:r>
          </a:p>
        </p:txBody>
      </p:sp>
    </p:spTree>
    <p:extLst>
      <p:ext uri="{BB962C8B-B14F-4D97-AF65-F5344CB8AC3E}">
        <p14:creationId xmlns:p14="http://schemas.microsoft.com/office/powerpoint/2010/main" val="28348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Deus vê-te</a:t>
            </a:r>
            <a:b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no teu deserto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Deus vê quando nos sentimos desorientados, sem saber o que fazer, para onde ir ou a quem recorrer. </a:t>
            </a:r>
          </a:p>
          <a:p>
            <a:r>
              <a:rPr lang="pt-PT" dirty="0"/>
              <a:t>Deus vê a tua aflição quando perdes o que precisas ou o que mais amas. </a:t>
            </a:r>
          </a:p>
          <a:p>
            <a:r>
              <a:rPr lang="pt-PT" dirty="0"/>
              <a:t>Deus vê quando a tua vida está a desmoronar-se à tua volta e não vês saída. </a:t>
            </a:r>
          </a:p>
          <a:p>
            <a:r>
              <a:rPr lang="pt-PT" dirty="0"/>
              <a:t>Deus vê a tua solidão física e emocional. </a:t>
            </a:r>
            <a:endParaRPr lang="en-US" dirty="0"/>
          </a:p>
          <a:p>
            <a:r>
              <a:rPr lang="pt-PT" dirty="0"/>
              <a:t>É então que Deus se manifesta e te dá esperança</a:t>
            </a:r>
            <a:r>
              <a:rPr lang="en-US" dirty="0"/>
              <a:t>.</a:t>
            </a:r>
          </a:p>
          <a:p>
            <a:r>
              <a:rPr lang="pt-PT" dirty="0"/>
              <a:t>Deus levanta-te quando o mundo te abandona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13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pt-PT" dirty="0"/>
              <a:t>Porque Ele mesmo disse: </a:t>
            </a:r>
          </a:p>
          <a:p>
            <a:pPr marL="0" indent="0" algn="ctr">
              <a:buNone/>
            </a:pPr>
            <a:r>
              <a:rPr lang="pt-PT" dirty="0"/>
              <a:t>'Nunca te deixarei nem te desampararei'</a:t>
            </a:r>
            <a:r>
              <a:rPr lang="en-US" dirty="0"/>
              <a:t>.’” </a:t>
            </a:r>
          </a:p>
          <a:p>
            <a:pPr marL="0" indent="0" algn="ctr">
              <a:buNone/>
            </a:pPr>
            <a:r>
              <a:rPr lang="pt-PT" sz="2000" dirty="0"/>
              <a:t>Hebreus 13:5, BPT</a:t>
            </a:r>
          </a:p>
          <a:p>
            <a:pPr marL="0" indent="0" algn="ctr">
              <a:buNone/>
            </a:pPr>
            <a:r>
              <a:rPr lang="pt-PT" sz="1600" i="1" dirty="0"/>
              <a:t>(citando Salmos 118:6)</a:t>
            </a:r>
          </a:p>
        </p:txBody>
      </p:sp>
    </p:spTree>
    <p:extLst>
      <p:ext uri="{BB962C8B-B14F-4D97-AF65-F5344CB8AC3E}">
        <p14:creationId xmlns:p14="http://schemas.microsoft.com/office/powerpoint/2010/main" val="143849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PT" sz="4000" dirty="0">
                <a:solidFill>
                  <a:srgbClr val="A1646A"/>
                </a:solidFill>
              </a:rPr>
              <a:t>Deus Viu Agar</a:t>
            </a:r>
          </a:p>
          <a:p>
            <a:pPr marL="0" indent="0" algn="ctr">
              <a:buNone/>
            </a:pPr>
            <a:r>
              <a:rPr lang="pt-PT" dirty="0"/>
              <a:t>Deus era a sua força. Deus era a sua luz. Deus segurou-a nas suas mãos. Ele é o Deus que vê.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PT" sz="1800" dirty="0">
                <a:solidFill>
                  <a:srgbClr val="5E6373"/>
                </a:solidFill>
              </a:rPr>
              <a:t>Leva este versículo a peito. É a promessa de Deus para ti.</a:t>
            </a: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pt-PT" dirty="0"/>
              <a:t>Deus é o nosso refúgio e fortaleza,</a:t>
            </a:r>
          </a:p>
          <a:p>
            <a:pPr marL="0" indent="0" algn="ctr">
              <a:buNone/>
            </a:pPr>
            <a:r>
              <a:rPr lang="pt-PT" dirty="0"/>
              <a:t>socorro bem presente na angústia</a:t>
            </a:r>
            <a:r>
              <a:rPr lang="en-US" dirty="0"/>
              <a:t>.”</a:t>
            </a:r>
          </a:p>
          <a:p>
            <a:pPr marL="0" indent="0" algn="ctr">
              <a:buNone/>
            </a:pPr>
            <a:r>
              <a:rPr lang="pt-PT" sz="2000" dirty="0"/>
              <a:t>Salmos 46:1, BPT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319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584" y="1211117"/>
            <a:ext cx="8607285" cy="8094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A1646A"/>
                </a:solidFill>
                <a:latin typeface="Futura LT Book" panose="02000504030000020003" pitchFamily="2" charset="0"/>
              </a:rPr>
              <a:t>RISPA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4" y="817686"/>
            <a:ext cx="8607286" cy="610022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O DEUS QUE VIU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3B83E-175D-C1C5-43B0-89F89F992761}"/>
              </a:ext>
            </a:extLst>
          </p:cNvPr>
          <p:cNvSpPr txBox="1"/>
          <p:nvPr/>
        </p:nvSpPr>
        <p:spPr>
          <a:xfrm>
            <a:off x="884584" y="1952345"/>
            <a:ext cx="8607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NA SUA DOR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3ACA8-E0E4-7243-24F5-0BACBEAE39A1}"/>
              </a:ext>
            </a:extLst>
          </p:cNvPr>
          <p:cNvSpPr txBox="1"/>
          <p:nvPr/>
        </p:nvSpPr>
        <p:spPr>
          <a:xfrm>
            <a:off x="3846443" y="2414010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Samuel 21:10-14</a:t>
            </a:r>
          </a:p>
        </p:txBody>
      </p:sp>
    </p:spTree>
    <p:extLst>
      <p:ext uri="{BB962C8B-B14F-4D97-AF65-F5344CB8AC3E}">
        <p14:creationId xmlns:p14="http://schemas.microsoft.com/office/powerpoint/2010/main" val="30476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97466"/>
            <a:ext cx="9959109" cy="1325563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Deus Vê-te</a:t>
            </a:r>
            <a:b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pt-PT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>na tua 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pt-PT" dirty="0"/>
              <a:t>Deus também vê as tuas tragédias. </a:t>
            </a:r>
          </a:p>
          <a:p>
            <a:r>
              <a:rPr lang="pt-PT" dirty="0"/>
              <a:t>Deus vê as tuas lágrimas quando a tua vida está fora de controlo.</a:t>
            </a:r>
          </a:p>
          <a:p>
            <a:r>
              <a:rPr lang="pt-PT" dirty="0"/>
              <a:t>Deus não planeia a tua dor, mas há um tempo para tudo, </a:t>
            </a:r>
            <a:r>
              <a:rPr lang="pt-PT" dirty="0">
                <a:solidFill>
                  <a:srgbClr val="A1646A"/>
                </a:solidFill>
              </a:rPr>
              <a:t>até para chorar </a:t>
            </a:r>
            <a:r>
              <a:rPr lang="pt-PT" sz="1800" dirty="0">
                <a:solidFill>
                  <a:srgbClr val="A1646A"/>
                </a:solidFill>
              </a:rPr>
              <a:t>(Eclesiastes 3:1, 4).</a:t>
            </a:r>
          </a:p>
          <a:p>
            <a:r>
              <a:rPr lang="en-US" dirty="0"/>
              <a:t>Ele </a:t>
            </a:r>
            <a:r>
              <a:rPr lang="pt-PT" dirty="0"/>
              <a:t>usa </a:t>
            </a:r>
            <a:r>
              <a:rPr lang="en-US" dirty="0">
                <a:solidFill>
                  <a:srgbClr val="A1646A"/>
                </a:solidFill>
              </a:rPr>
              <a:t>“</a:t>
            </a:r>
            <a:r>
              <a:rPr lang="pt-PT" dirty="0">
                <a:solidFill>
                  <a:srgbClr val="A1646A"/>
                </a:solidFill>
              </a:rPr>
              <a:t>todas as coisas [para] cooperar para o bem</a:t>
            </a:r>
            <a:r>
              <a:rPr lang="en-US" dirty="0">
                <a:solidFill>
                  <a:srgbClr val="A1646A"/>
                </a:solidFill>
              </a:rPr>
              <a:t>...” </a:t>
            </a:r>
            <a:r>
              <a:rPr lang="en-US" sz="1800" dirty="0">
                <a:solidFill>
                  <a:srgbClr val="A1646A"/>
                </a:solidFill>
              </a:rPr>
              <a:t>(Romanos 8:28).</a:t>
            </a:r>
          </a:p>
          <a:p>
            <a:r>
              <a:rPr lang="pt-PT" dirty="0"/>
              <a:t>Ele transforma a tua dor numa bênção.</a:t>
            </a:r>
          </a:p>
          <a:p>
            <a:r>
              <a:rPr lang="pt-PT" dirty="0"/>
              <a:t>Ele dar-te-á força na tua dor porque—  </a:t>
            </a:r>
          </a:p>
          <a:p>
            <a:r>
              <a:rPr lang="pt-PT" dirty="0"/>
              <a:t>Ele vê a tua necessidade e restaura-te.</a:t>
            </a:r>
          </a:p>
        </p:txBody>
      </p:sp>
    </p:spTree>
    <p:extLst>
      <p:ext uri="{BB962C8B-B14F-4D97-AF65-F5344CB8AC3E}">
        <p14:creationId xmlns:p14="http://schemas.microsoft.com/office/powerpoint/2010/main" val="14997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PT" sz="4000" dirty="0">
                <a:solidFill>
                  <a:srgbClr val="A1646A"/>
                </a:solidFill>
              </a:rPr>
              <a:t>Deus viu Rispa</a:t>
            </a:r>
          </a:p>
          <a:p>
            <a:pPr marL="0" indent="0" algn="ctr">
              <a:buNone/>
            </a:pPr>
            <a:r>
              <a:rPr lang="pt-PT" dirty="0"/>
              <a:t>Deus era a sua força. Deus era a sua luz. Deus segurou-a nas Suas mãos. Ele é o Deus que vê.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pt-PT" sz="1800" dirty="0">
                <a:solidFill>
                  <a:srgbClr val="5E6373"/>
                </a:solidFill>
              </a:rPr>
              <a:t>Leva este versículo a peito. É a promessa de Deus para ti. </a:t>
            </a:r>
            <a:endParaRPr lang="en-US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en-US" dirty="0"/>
              <a:t>“</a:t>
            </a:r>
            <a:r>
              <a:rPr lang="pt-PT" dirty="0"/>
              <a:t>Perto está o Senhor dos que têm o coração quebrantado, </a:t>
            </a:r>
          </a:p>
          <a:p>
            <a:pPr marL="0" indent="0" algn="ctr">
              <a:buNone/>
            </a:pPr>
            <a:r>
              <a:rPr lang="pt-PT" dirty="0"/>
              <a:t>E salva os que têm espírito contrito</a:t>
            </a:r>
            <a:r>
              <a:rPr lang="en-US" dirty="0"/>
              <a:t>.”</a:t>
            </a:r>
          </a:p>
          <a:p>
            <a:pPr marL="0" indent="0" algn="ctr">
              <a:buNone/>
            </a:pPr>
            <a:r>
              <a:rPr lang="pt-PT" sz="2000" dirty="0"/>
              <a:t>Salmos 34:18, BPT</a:t>
            </a:r>
          </a:p>
        </p:txBody>
      </p:sp>
    </p:spTree>
    <p:extLst>
      <p:ext uri="{BB962C8B-B14F-4D97-AF65-F5344CB8AC3E}">
        <p14:creationId xmlns:p14="http://schemas.microsoft.com/office/powerpoint/2010/main" val="117369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942</Words>
  <Application>Microsoft Office PowerPoint</Application>
  <PresentationFormat>Ecrã Panorâmico</PresentationFormat>
  <Paragraphs>127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 LT Book</vt:lpstr>
      <vt:lpstr>Futura Md BT</vt:lpstr>
      <vt:lpstr>Futura Medium</vt:lpstr>
      <vt:lpstr>Office Theme</vt:lpstr>
      <vt:lpstr>TE VÊ</vt:lpstr>
      <vt:lpstr>Apresentação do PowerPoint</vt:lpstr>
      <vt:lpstr>AGAR</vt:lpstr>
      <vt:lpstr>Deus vê-te no teu deserto</vt:lpstr>
      <vt:lpstr>Apresentação do PowerPoint</vt:lpstr>
      <vt:lpstr>Apresentação do PowerPoint</vt:lpstr>
      <vt:lpstr>RISPA</vt:lpstr>
      <vt:lpstr>Deus Vê-te na tua dor</vt:lpstr>
      <vt:lpstr>Apresentação do PowerPoint</vt:lpstr>
      <vt:lpstr>A MULHER ADÚLTERA</vt:lpstr>
      <vt:lpstr>Apresentação do PowerPoint</vt:lpstr>
      <vt:lpstr>Apresentação do PowerPoint</vt:lpstr>
      <vt:lpstr>Deus Vê-te na tua vergonha</vt:lpstr>
      <vt:lpstr>Apresentação do PowerPoint</vt:lpstr>
      <vt:lpstr>TE VÊ</vt:lpstr>
      <vt:lpstr>O Deus que Te Vê na tua tempestade</vt:lpstr>
      <vt:lpstr>Salmos 86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Raquel Silva</cp:lastModifiedBy>
  <cp:revision>11</cp:revision>
  <dcterms:created xsi:type="dcterms:W3CDTF">2023-02-14T12:16:54Z</dcterms:created>
  <dcterms:modified xsi:type="dcterms:W3CDTF">2024-02-14T15:08:01Z</dcterms:modified>
</cp:coreProperties>
</file>