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5" r:id="rId4"/>
    <p:sldId id="277" r:id="rId5"/>
    <p:sldId id="278" r:id="rId6"/>
    <p:sldId id="279" r:id="rId7"/>
    <p:sldId id="280" r:id="rId8"/>
    <p:sldId id="260" r:id="rId9"/>
    <p:sldId id="257" r:id="rId10"/>
    <p:sldId id="266" r:id="rId11"/>
    <p:sldId id="267" r:id="rId12"/>
    <p:sldId id="298" r:id="rId13"/>
    <p:sldId id="263" r:id="rId14"/>
    <p:sldId id="276" r:id="rId15"/>
    <p:sldId id="274" r:id="rId16"/>
    <p:sldId id="264" r:id="rId17"/>
    <p:sldId id="291" r:id="rId18"/>
    <p:sldId id="268" r:id="rId19"/>
    <p:sldId id="286" r:id="rId20"/>
    <p:sldId id="287" r:id="rId21"/>
    <p:sldId id="299" r:id="rId22"/>
    <p:sldId id="295" r:id="rId23"/>
    <p:sldId id="290" r:id="rId24"/>
    <p:sldId id="294" r:id="rId25"/>
    <p:sldId id="258" r:id="rId26"/>
    <p:sldId id="30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F00"/>
    <a:srgbClr val="FF8100"/>
    <a:srgbClr val="FF7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/>
    <p:restoredTop sz="96327"/>
  </p:normalViewPr>
  <p:slideViewPr>
    <p:cSldViewPr snapToGrid="0">
      <p:cViewPr varScale="1">
        <p:scale>
          <a:sx n="46" d="100"/>
          <a:sy n="46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B316-722D-CC7D-D7DA-3C9B92FA6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CDF88-555E-583D-8428-00C6A6189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05BBB-B9BA-1A9D-9DA8-11150D55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67C3B-5D40-1B64-D863-290E1645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BE941-013D-E4CB-0C2F-AEFCF1FA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8B0B-321E-2946-9073-79E38803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E2E85-CFDF-9ABC-791D-A24359C44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F1B1C-ABC1-F3DD-CDC9-0E768106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A754-C2FF-2DE6-9A4E-4F4EEC01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364BB-98AD-D26D-0E81-E097E374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E3688-41C4-8242-08E9-83BC02072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74DBD-C9D3-C7DB-0574-A08AF3E0A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BF6EB-4E4D-B1F2-9279-656B5E85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BD009-5AC7-DC0D-FB29-8F571A68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086E6-06D8-466A-60A4-CAD62E63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3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299F-2229-FD62-DD01-611A4834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0D94C-64E6-3394-E24F-4B4C03871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0F51A-7F5B-2251-4CEF-58092985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6007F-1259-C50A-A79D-C7F8ADFF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E23CA-1B7B-1CCA-5BF4-4AB55788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5BC3-F358-378A-E407-F0CAE090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F6EFF-B73E-B22D-3DB9-E621ACD1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EAA16-2F4F-86B5-9499-6BE6942D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81EEF-34E5-F788-5C64-EB3DAF3E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14908-CA44-672E-1689-B512FCAC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5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D961-A580-FC52-26B7-AC40ACA3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216E-7EA0-99B7-C9FB-B80F2D701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6B359-6B16-2AFE-D36C-B89880B6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E79BE-00F0-4821-35E7-0B29461D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29FA7-539E-2ED6-650D-104A6A28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EE005-3303-9131-B418-96B2E2ED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47E6-C995-28A3-991E-DEA896A4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8BC78-0BD5-D44B-F63E-869ED7E6B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87F69-DAB3-35E8-7A89-738B37436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21671-B833-4391-21C2-0681D8A94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B53AC-F5C6-C98E-1CF6-2FAA18ED8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323F0-8599-3267-345E-38C108F1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A5AAB4-6B08-93AE-63A1-95DC67FE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FC7D9-5848-4103-2C53-3A8D9763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665D-C959-50E5-3278-F5A4BC60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CC4A6-79E3-2215-0474-F91EDC4F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B6A55-3E29-F583-8AC7-C2B1577F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CF404-2F45-F3AA-64C2-ACBFB68F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4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63F05-33CF-7837-969D-E988BF69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0BF6D-E232-1169-0AB3-C00DF4AC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E7B4B-8135-A262-E759-B89D3D30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914C-455B-024C-4FC7-615EC66A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97960-030B-B4FF-75A7-18D84CF29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50F1B-2D44-93BE-AA27-E24076A4E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BF520-367C-71C3-9630-F4FE64E4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8878D-5136-0816-BBF1-DBBE5E26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E4DC3-2922-8AC4-B72C-770D9B10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E87C-0C41-C8BA-B537-02C280A6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5E22D-07B9-EC4B-70C6-0A287CD27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72BEC-C864-55E9-F60E-B160BB1D4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5E61A-A5AA-DEA7-B79E-B4DD019D1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E3C5-7BAA-C743-AB3F-EFEA5DD4A9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0841B-F1DF-121F-6B51-B3C26965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0FB6C-BA75-9779-E756-14F393DA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A3CC-BEE5-B943-931E-45C67B441D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09C41-6111-2271-CE18-3EA57D83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16F13-2091-F0F7-A4EE-9C9DF35B0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2CD5E-329F-638D-5868-A3A149719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E3C5-7BAA-C743-AB3F-EFEA5DD4A9B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60014-7542-73A0-16B7-642E2E5C9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5CF6D-EB2F-77BC-99A3-4FB6DF7F7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DA3CC-BEE5-B943-931E-45C67B441D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7A93-0807-F5CC-4903-E4E5122D1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1801985"/>
            <a:ext cx="562232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PT" sz="6600" b="1" dirty="0">
                <a:solidFill>
                  <a:srgbClr val="BA1F00"/>
                </a:solidFill>
                <a:latin typeface="Arial Rounded MT Bold" panose="020F0704030504030204" pitchFamily="34" charset="77"/>
                <a:ea typeface="Ayuthaya" pitchFamily="2" charset="-34"/>
                <a:cs typeface="Ayuthaya" pitchFamily="2" charset="-34"/>
              </a:rPr>
              <a:t>INFLAME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Ayuthaya" pitchFamily="2" charset="-34"/>
                <a:cs typeface="Ayuthaya" pitchFamily="2" charset="-34"/>
              </a:rPr>
              <a:t> 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 SUA VIDA DE ORAÇÃO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45BAE-582D-EE39-1466-0B1585ED3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1" y="4189585"/>
            <a:ext cx="5622324" cy="1655762"/>
          </a:xfrm>
        </p:spPr>
        <p:txBody>
          <a:bodyPr>
            <a:normAutofit/>
          </a:bodyPr>
          <a:lstStyle/>
          <a:p>
            <a:pPr algn="l"/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Sermão por Linda Mei </a:t>
            </a:r>
            <a:r>
              <a:rPr lang="pt-P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Lin</a:t>
            </a:r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pt-P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Koh</a:t>
            </a:r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pt-P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Ed.D</a:t>
            </a:r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CA9D6-79D6-C31B-CE9E-18962A38F3CF}"/>
              </a:ext>
            </a:extLst>
          </p:cNvPr>
          <p:cNvSpPr txBox="1"/>
          <p:nvPr/>
        </p:nvSpPr>
        <p:spPr>
          <a:xfrm>
            <a:off x="987735" y="6165691"/>
            <a:ext cx="45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latin typeface="Avenir Book" panose="02000503020000020003" pitchFamily="2" charset="0"/>
              </a:rPr>
              <a:t>DIA INTERNACIONAL DE ORAÇÃO DA MULHER 2024</a:t>
            </a:r>
          </a:p>
          <a:p>
            <a:r>
              <a:rPr lang="pt-PT" sz="1600" dirty="0">
                <a:latin typeface="Avenir Book" panose="02000503020000020003" pitchFamily="2" charset="0"/>
              </a:rPr>
              <a:t>Ministérios da Mulher da Conferência Geral</a:t>
            </a:r>
            <a:endParaRPr lang="pt-PT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5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730" y="365125"/>
            <a:ext cx="8316097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Mateus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730" y="1837982"/>
            <a:ext cx="83160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Vocês são o sal do mundo. Mas se o sal perder as suas qualidades, poderá novamente salgar? Já não presta para nada, senão para se deitar fora e ser pisado por quem passa.” (versículo 13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).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pt-BR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Vocês são a luz do mundo. Uma cidade situada no alto de um monte não se pode esconder. Também não se acende um candeeiro para o pôr debaixo da caixa. Pelo contrário, põe-se mas é num lugar em que alumie bem a todos os que estiverem em casa. Do mesmo modo, façam brilhar a vossa luz diante de toda a gente, para que vejam as vossas boas ações e deem louvores ao vosso Pai que está nos céus.” (versículos 14‬-‭16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).</a:t>
            </a: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4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78" y="365125"/>
            <a:ext cx="8501449" cy="1325563"/>
          </a:xfrm>
        </p:spPr>
        <p:txBody>
          <a:bodyPr/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Salmo 51:10, 12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78" y="1837982"/>
            <a:ext cx="85014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“Ó Deus, dá-me um coração puro; renova e dá firmeza ao meu espírito.” </a:t>
            </a:r>
          </a:p>
          <a:p>
            <a:pPr marL="0" indent="0">
              <a:buNone/>
            </a:pPr>
            <a:endParaRPr lang="pt-PT" sz="3600" dirty="0"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pt-PT" sz="3600" dirty="0">
                <a:latin typeface="Avenir Book" panose="02000503020000020003" pitchFamily="2" charset="0"/>
                <a:ea typeface="DengXian" panose="02010600030101010101" pitchFamily="2" charset="-122"/>
              </a:rPr>
              <a:t>“Espírito voluntário.”</a:t>
            </a:r>
            <a:endParaRPr lang="pt-PT" sz="48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7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10" y="1486264"/>
            <a:ext cx="9263620" cy="2852737"/>
          </a:xfrm>
        </p:spPr>
        <p:txBody>
          <a:bodyPr anchor="ctr"/>
          <a:lstStyle/>
          <a:p>
            <a:pPr algn="r"/>
            <a:r>
              <a:rPr lang="pt-PT" sz="60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A ORAÇÃO INFLAMA A</a:t>
            </a:r>
            <a:br>
              <a:rPr lang="pt-PT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pt-PT" sz="8000" b="1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ESPERANÇA</a:t>
            </a:r>
            <a:endParaRPr lang="pt-PT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7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55203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Jeremias 29:11-13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52038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Pois eu sei os planos que tenho para vós. São planos de prosperidade e não de desgraça, planos que se concretizarão num futuro de esperança. Se me invocarem e me prestarem culto eu atenderei os vossos pedidos. Buscar-me-ão e me acharão quando me buscarem de todo o vosso coração, se me procurarem de todo o vosso coração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10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02415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Romanos 15:4</a:t>
            </a:r>
            <a:endParaRPr lang="en-US" sz="8800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2415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3200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E tudo o que está na Santa Escritura foi escrito para nosso ensinamento, a fim de termos </a:t>
            </a:r>
            <a:r>
              <a:rPr lang="pt-PT" sz="3200" b="1" dirty="0">
                <a:solidFill>
                  <a:srgbClr val="FF730E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esperança 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por meio da paciência e da coragem que nos vêm da mesma Escritura.”</a:t>
            </a:r>
          </a:p>
        </p:txBody>
      </p:sp>
    </p:spTree>
    <p:extLst>
      <p:ext uri="{BB962C8B-B14F-4D97-AF65-F5344CB8AC3E}">
        <p14:creationId xmlns:p14="http://schemas.microsoft.com/office/powerpoint/2010/main" val="220665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672754" cy="1325563"/>
          </a:xfrm>
        </p:spPr>
        <p:txBody>
          <a:bodyPr>
            <a:normAutofit/>
          </a:bodyPr>
          <a:lstStyle/>
          <a:p>
            <a:r>
              <a:rPr lang="pt-PT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Isaías 41:10</a:t>
            </a:r>
            <a:endParaRPr lang="pt-PT" b="1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672754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“Não tenhas medo, porque estou contigo; não te aflijas, porque sou o teu Deus. Eu torno-te forte, ajudo-te, protejo-te com a minha mão direita vitoriosa.”</a:t>
            </a:r>
            <a:endParaRPr lang="pt-PT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1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588348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Romanos 15:13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88348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“Que Deus, de quem vem a </a:t>
            </a:r>
            <a:r>
              <a:rPr lang="pt-PT" sz="3200" b="1" dirty="0">
                <a:solidFill>
                  <a:srgbClr val="FF730E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esperança,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vos encha de toda a alegria e de paz na fé, para que essa esperança seja cada vez maior, pelo poder do Espírito Santo.”</a:t>
            </a:r>
            <a:endParaRPr lang="pt-PT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1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10" y="1486264"/>
            <a:ext cx="9263620" cy="2852737"/>
          </a:xfrm>
        </p:spPr>
        <p:txBody>
          <a:bodyPr anchor="ctr"/>
          <a:lstStyle/>
          <a:p>
            <a:pPr algn="r"/>
            <a:r>
              <a:rPr lang="pt-PT" sz="60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A ORAÇÃO INFLAMA A</a:t>
            </a:r>
            <a:br>
              <a:rPr lang="pt-PT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pt-PT" sz="8000" b="1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UNIÃO</a:t>
            </a:r>
            <a:endParaRPr lang="pt-PT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6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42" y="386640"/>
            <a:ext cx="8192966" cy="1325563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2 Crónicas 30:12, 14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075" y="1837982"/>
            <a:ext cx="7891752" cy="435133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t-PT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“No reino de Judá, Deus fez com que a população fosse </a:t>
            </a:r>
            <a:r>
              <a:rPr lang="pt-PT" sz="3200" b="1" kern="100" dirty="0">
                <a:solidFill>
                  <a:srgbClr val="BA1F00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unânime</a:t>
            </a:r>
            <a:r>
              <a:rPr lang="pt-PT" sz="3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pt-PT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em aceitar a ordem do rei e das autoridades, conforme a palavra do Senhor.”</a:t>
            </a:r>
          </a:p>
          <a:p>
            <a:pPr marL="0" indent="0">
              <a:buNone/>
            </a:pPr>
            <a:endParaRPr lang="pt-PT" sz="3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PT" sz="3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“Começaram por destruir os altares que encontraram em Jerusalém, incluindo os altares para queimar incenso e deitaram-nos no vale de </a:t>
            </a:r>
            <a:r>
              <a:rPr lang="pt-PT" sz="35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Cedron</a:t>
            </a:r>
            <a:r>
              <a:rPr lang="pt-PT" sz="35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 </a:t>
            </a:r>
            <a:endParaRPr lang="pt-PT" sz="35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769" y="365125"/>
            <a:ext cx="8322058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João 17:20-23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347" y="1796527"/>
            <a:ext cx="7859479" cy="431983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Não te peço apenas por eles, mas também por aqueles que crerem em mim por meio da sua pregação, e para que todos </a:t>
            </a:r>
            <a:r>
              <a:rPr lang="pt-BR" b="1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sejam um</a:t>
            </a:r>
            <a:r>
              <a:rPr lang="pt-BR" b="1" dirty="0">
                <a:latin typeface="Avenir Book" panose="02000503020000020003" pitchFamily="2" charset="0"/>
                <a:ea typeface="DengXian" panose="02010600030101010101" pitchFamily="2" charset="-122"/>
              </a:rPr>
              <a:t>. </a:t>
            </a:r>
            <a:r>
              <a:rPr lang="pt-BR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Pai, que eles estejam tão </a:t>
            </a:r>
            <a:r>
              <a:rPr lang="pt-BR" b="1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unidos a nós</a:t>
            </a:r>
            <a:r>
              <a:rPr lang="pt-BR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 como tu o estás a mim e eu a ti. Desta maneira, o mundo há de acreditar que tu me enviaste. Dei-lhes a mesma glória que me deste, para que vivam em </a:t>
            </a:r>
            <a:r>
              <a:rPr lang="pt-BR" b="1" dirty="0">
                <a:solidFill>
                  <a:srgbClr val="BA1F00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perfeita unidade</a:t>
            </a:r>
            <a:r>
              <a:rPr lang="pt-BR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como nós. Eu vivo neles e tu vives em mim. Deste modo a sua união será perfeita e o mundo há de saber que me enviaste e que os amas como a mim.”</a:t>
            </a:r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2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anose="020B0402020203020204" pitchFamily="34" charset="77"/>
              </a:rPr>
              <a:t>2 Pedro 1:3-4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pt-BR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Deus, pelo seu poder, concedeu-nos tudo o que é necessário para vivermos em santidade, ao dar-nos a conhecer Aquele que nos chamou pela Sua glóri</a:t>
            </a:r>
            <a:r>
              <a:rPr lang="pt-BR" sz="3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a e poder. Foi assim que Ele nos concedeu os grandes e preciosos dons que havia prometido, a fim de que tomem parte na natureza divina e fujam dos maus desejos da corrupção que existe no mundo</a:t>
            </a:r>
            <a:r>
              <a:rPr lang="en-US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.”</a:t>
            </a:r>
            <a:endParaRPr lang="en-US" sz="3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15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42" y="365125"/>
            <a:ext cx="8289785" cy="1325563"/>
          </a:xfrm>
        </p:spPr>
        <p:txBody>
          <a:bodyPr/>
          <a:lstStyle/>
          <a:p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Efésios 4:3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925" y="1837982"/>
            <a:ext cx="7751902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“Esforcem-se por conservar a </a:t>
            </a:r>
            <a:r>
              <a:rPr lang="pt-PT" sz="3200" b="1" dirty="0">
                <a:solidFill>
                  <a:srgbClr val="BA1F00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unidade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que vem do Espírito, vivendo em paz uns com os outros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endParaRPr lang="pt-PT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00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10" y="1486264"/>
            <a:ext cx="9263620" cy="2852737"/>
          </a:xfrm>
        </p:spPr>
        <p:txBody>
          <a:bodyPr anchor="ctr">
            <a:normAutofit/>
          </a:bodyPr>
          <a:lstStyle/>
          <a:p>
            <a:pPr algn="r"/>
            <a:r>
              <a:rPr lang="pt-PT" sz="600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A ORAÇÃO INFLAMA O</a:t>
            </a:r>
            <a:br>
              <a:rPr lang="pt-PT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pt-PT" sz="8000" b="1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PERDÃO</a:t>
            </a:r>
            <a:endParaRPr lang="pt-PT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07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588348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Atos 7:59-60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88348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“’Senhor Jesus, recebe o meu espírito.’ 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Depois ajoelhou-se e gritou com voz forte: “Senhor, não os condenes por causa deste pecado!” Ao dizer isto, morreu.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434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62579"/>
            <a:ext cx="7588348" cy="57143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3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Lucas 23:34</a:t>
            </a:r>
            <a:r>
              <a:rPr lang="pt-PT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: “Pai, </a:t>
            </a:r>
            <a:r>
              <a:rPr lang="pt-PT" sz="3200" b="1" kern="100" dirty="0">
                <a:solidFill>
                  <a:srgbClr val="FF8100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perdoa-lhes</a:t>
            </a:r>
            <a:r>
              <a:rPr lang="pt-PT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, que não sabem o que fazem!”</a:t>
            </a:r>
          </a:p>
          <a:p>
            <a:pPr marL="0" indent="0">
              <a:buNone/>
            </a:pPr>
            <a:endParaRPr lang="pt-PT" sz="3200" kern="100" dirty="0"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PT" sz="32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Mateus 6:14-15</a:t>
            </a:r>
            <a:r>
              <a:rPr lang="pt-PT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: “De facto, se </a:t>
            </a:r>
            <a:r>
              <a:rPr lang="pt-PT" sz="3200" b="1" kern="100" dirty="0">
                <a:solidFill>
                  <a:srgbClr val="FF8100"/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perdoarem</a:t>
            </a:r>
            <a:r>
              <a:rPr lang="pt-PT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aos outros as suas ofensas, o vosso </a:t>
            </a:r>
            <a:r>
              <a:rPr lang="pt-PT" sz="3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P</a:t>
            </a:r>
            <a:r>
              <a:rPr lang="pt-PT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ai celestial também vos perdoará. Mas se não perdoarem aos outros, o vosso Pai também vos não perdoará.”</a:t>
            </a:r>
            <a:endParaRPr lang="pt-PT" sz="3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78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588348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Ellen G.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588348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“Não deve pensar que, a menos que os que nos prejudicaram, confessem o mal, estamos justificados ao privá-los de nosso </a:t>
            </a:r>
            <a:r>
              <a:rPr lang="pt-PT" sz="3200" b="1">
                <a:solidFill>
                  <a:srgbClr val="FF8100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perdão</a:t>
            </a: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 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É dever deles, sem dúvida, humilhar o coração pelo arrependimento e confissão; cumpre-nos, porém, ter </a:t>
            </a: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espírito de compaixão 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para com os que pecaram contra nós, quer confessem quer não suas faltas.” </a:t>
            </a:r>
          </a:p>
          <a:p>
            <a:pPr marL="0" indent="0">
              <a:buNone/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(</a:t>
            </a:r>
            <a:r>
              <a:rPr lang="pt-PT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O Maior Discurso de Cristo, p.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113, 114)</a:t>
            </a:r>
            <a:endParaRPr lang="pt-PT" sz="30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99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1D22-E95A-20EF-5897-DDFCBE08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51991"/>
            <a:ext cx="9257270" cy="3024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2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“Posso todas as coisas, naquele que me fortalece” (Filipenses 4:13). </a:t>
            </a:r>
          </a:p>
          <a:p>
            <a:pPr marL="0" indent="0">
              <a:buNone/>
            </a:pPr>
            <a:endParaRPr lang="pt-PT" sz="3200" b="1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PT" sz="32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“Não te deixes vencer </a:t>
            </a:r>
            <a:r>
              <a:rPr lang="pt-PT" sz="32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pelo</a:t>
            </a:r>
            <a:r>
              <a:rPr lang="pt-PT" sz="32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 mal, mas vence o mal com o bem” (Romanos 12:21).</a:t>
            </a:r>
            <a:endParaRPr lang="pt-PT" sz="3200" b="1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14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1D22-E95A-20EF-5897-DDFCBE08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51991"/>
            <a:ext cx="9257270" cy="3024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Tenham amor aos vossos inimigos e peçam a Deus por aqueles que vos perseguem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” (Mateus 5:44).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53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76263"/>
            <a:ext cx="9546830" cy="2852737"/>
          </a:xfrm>
        </p:spPr>
        <p:txBody>
          <a:bodyPr anchor="ctr">
            <a:normAutofit/>
          </a:bodyPr>
          <a:lstStyle/>
          <a:p>
            <a:pPr algn="r"/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A oração constante pode inflamar a </a:t>
            </a:r>
            <a:r>
              <a:rPr lang="pt-PT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mudança</a:t>
            </a: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 </a:t>
            </a:r>
            <a:r>
              <a:rPr lang="pt-PT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esperança</a:t>
            </a: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 </a:t>
            </a:r>
            <a:r>
              <a:rPr lang="pt-PT" sz="54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união</a:t>
            </a: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,</a:t>
            </a:r>
            <a:r>
              <a:rPr lang="pt-PT" sz="4800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e</a:t>
            </a:r>
            <a:r>
              <a:rPr lang="pt-PT" sz="4800" dirty="0"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pt-PT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perdão</a:t>
            </a: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na</a:t>
            </a:r>
            <a:r>
              <a:rPr lang="pt-PT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 nossa vida e na igreja.</a:t>
            </a:r>
            <a:endParaRPr lang="pt-PT" sz="48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4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 panose="020B0402020203020204" pitchFamily="34" charset="77"/>
              </a:rPr>
              <a:t>Ellen G.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3200" kern="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“A oração é uma necessidade, pois é a vida da alma. </a:t>
            </a:r>
            <a:r>
              <a:rPr lang="pt-PT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A oração particular e em público tem o seu lugar; é, porém, a comunhão secreta com Deus que sustenta a vida da alma.” </a:t>
            </a:r>
            <a:r>
              <a:rPr lang="pt-PT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(</a:t>
            </a:r>
            <a:r>
              <a:rPr lang="pt-PT" sz="2400" i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Educação, p. </a:t>
            </a:r>
            <a:r>
              <a:rPr lang="pt-PT" sz="24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258</a:t>
            </a:r>
            <a:r>
              <a:rPr lang="pt-PT" sz="2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)</a:t>
            </a:r>
            <a:endParaRPr lang="pt-PT" sz="3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1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pt-PT" b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Martinho Lutero</a:t>
            </a:r>
            <a:endParaRPr lang="pt-PT" b="1">
              <a:solidFill>
                <a:schemeClr val="tx1">
                  <a:lumMod val="75000"/>
                  <a:lumOff val="2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Ser cristão sem orar é tão impossível como estar vivo sem respirar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Mateus 11:28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“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Venham ter comigo todos os que andam cansados e oprimidos e eu vos darei descanso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62098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A935-BD7D-0A67-2C55-2A07B3A1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69627" cy="1325563"/>
          </a:xfrm>
        </p:spPr>
        <p:txBody>
          <a:bodyPr/>
          <a:lstStyle/>
          <a:p>
            <a:r>
              <a:rPr lang="en-US" b="1" dirty="0">
                <a:latin typeface="Avenir Light" panose="020B0402020203020204" pitchFamily="34" charset="77"/>
              </a:rPr>
              <a:t>Ellen G. White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19"/>
            <a:ext cx="7366686" cy="4117976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“A oração é o abrir do coração a Deus como a um amigo. 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Não que seja necessário, a fim de tornar conhecido a Deus o que somos; mas sim para nos habilitar a recebê-Lo. A oração não faz Deus baixar a nós, mas eleva-nos a Ele.” </a:t>
            </a: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(</a:t>
            </a:r>
            <a:r>
              <a:rPr lang="pt-PT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Caminho a Cristo, p. 93)</a:t>
            </a:r>
            <a:r>
              <a:rPr lang="pt-PT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endParaRPr lang="pt-PT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8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4441-F725-35EF-56F3-622985C7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054"/>
            <a:ext cx="7366686" cy="5103341"/>
          </a:xfrm>
        </p:spPr>
        <p:txBody>
          <a:bodyPr anchor="ctr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Mateus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pt-BR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Depois subiu sozinho ao monte para orar. Quando anoiteceu, ainda lá estava sozinho.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” (Mateus 14:23).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Lucas</a:t>
            </a: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pt-BR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Por essa altura, Jesus subiu a um monte para orar e passou lá a noite em oração a Deus.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” (Lucas 6:12).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Marcos: 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pt-BR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Jesus levantou-se muito antes de nascer o dia, saiu de casa e foi para um lugar isolado, onde ficou em oração.</a:t>
            </a:r>
            <a:r>
              <a:rPr lang="en-US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” (Marcos 1:35).</a:t>
            </a:r>
            <a:endParaRPr lang="en-US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7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1446AD-1D53-A5F4-4518-E90ACB16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10" y="1486264"/>
            <a:ext cx="9263620" cy="2852737"/>
          </a:xfrm>
        </p:spPr>
        <p:txBody>
          <a:bodyPr anchor="ctr"/>
          <a:lstStyle/>
          <a:p>
            <a:pPr algn="r"/>
            <a:r>
              <a:rPr lang="pt-PT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ook" panose="02000503020000020003" pitchFamily="2" charset="0"/>
              </a:rPr>
              <a:t>A ORAÇÃO INFLAMA A</a:t>
            </a:r>
            <a:b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 pitchFamily="2" charset="0"/>
              </a:rPr>
            </a:br>
            <a:r>
              <a:rPr lang="pt-PT" sz="8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Book" panose="02000503020000020003" pitchFamily="2" charset="0"/>
              </a:rPr>
              <a:t>MUDANÇA</a:t>
            </a:r>
            <a:endParaRPr lang="pt-PT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5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35E9-B525-4128-4FB4-928A09FC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78" y="365125"/>
            <a:ext cx="8501449" cy="1325563"/>
          </a:xfrm>
        </p:spPr>
        <p:txBody>
          <a:bodyPr/>
          <a:lstStyle/>
          <a:p>
            <a:r>
              <a:rPr lang="pt-PT" b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2 Coríntios 5:17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7BB82-CC44-E25C-7A08-C66790A1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78" y="1837982"/>
            <a:ext cx="85014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“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É que quando alguém está unido a Cristo torna-se uma pessoa nova. As coisas antigas passaram. Tudo é novo.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”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2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1172</Words>
  <Application>Microsoft Office PowerPoint</Application>
  <PresentationFormat>Ecrã Panorâmico</PresentationFormat>
  <Paragraphs>62</Paragraphs>
  <Slides>27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5" baseType="lpstr">
      <vt:lpstr>Arial</vt:lpstr>
      <vt:lpstr>Arial Rounded MT Bold</vt:lpstr>
      <vt:lpstr>Avenir Book</vt:lpstr>
      <vt:lpstr>Avenir Light</vt:lpstr>
      <vt:lpstr>Calibri</vt:lpstr>
      <vt:lpstr>Calibri Light</vt:lpstr>
      <vt:lpstr>Century Gothic</vt:lpstr>
      <vt:lpstr>Office Theme</vt:lpstr>
      <vt:lpstr>INFLAME A SUA VIDA DE ORAÇÃO</vt:lpstr>
      <vt:lpstr>2 Pedro 1:3-4</vt:lpstr>
      <vt:lpstr>Ellen G. White</vt:lpstr>
      <vt:lpstr>Martinho Lutero</vt:lpstr>
      <vt:lpstr>Mateus 11:28</vt:lpstr>
      <vt:lpstr>Ellen G. White</vt:lpstr>
      <vt:lpstr>Apresentação do PowerPoint</vt:lpstr>
      <vt:lpstr>A ORAÇÃO INFLAMA A MUDANÇA</vt:lpstr>
      <vt:lpstr>2 Coríntios 5:17</vt:lpstr>
      <vt:lpstr>Mateus 5</vt:lpstr>
      <vt:lpstr>Salmo 51:10, 12</vt:lpstr>
      <vt:lpstr>A ORAÇÃO INFLAMA A ESPERANÇA</vt:lpstr>
      <vt:lpstr>Jeremias 29:11-13</vt:lpstr>
      <vt:lpstr>Romanos 15:4</vt:lpstr>
      <vt:lpstr>Isaías 41:10</vt:lpstr>
      <vt:lpstr>Romanos 15:13</vt:lpstr>
      <vt:lpstr>A ORAÇÃO INFLAMA A UNIÃO</vt:lpstr>
      <vt:lpstr>2 Crónicas 30:12, 14</vt:lpstr>
      <vt:lpstr>João 17:20-23</vt:lpstr>
      <vt:lpstr>Efésios 4:3</vt:lpstr>
      <vt:lpstr>A ORAÇÃO INFLAMA O PERDÃO</vt:lpstr>
      <vt:lpstr>Atos 7:59-60</vt:lpstr>
      <vt:lpstr>Apresentação do PowerPoint</vt:lpstr>
      <vt:lpstr>Ellen G. White</vt:lpstr>
      <vt:lpstr>Apresentação do PowerPoint</vt:lpstr>
      <vt:lpstr>Apresentação do PowerPoint</vt:lpstr>
      <vt:lpstr>A oração constante pode inflamar a mudança, esperança, união, e perdão na nossa vida e na igreja.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IGNITE YOUR PRAYER LIFE</dc:title>
  <dc:creator>Itin, Nilde</dc:creator>
  <cp:lastModifiedBy>Raquel Silva</cp:lastModifiedBy>
  <cp:revision>9</cp:revision>
  <dcterms:created xsi:type="dcterms:W3CDTF">2023-08-07T16:09:47Z</dcterms:created>
  <dcterms:modified xsi:type="dcterms:W3CDTF">2024-01-31T10:38:50Z</dcterms:modified>
</cp:coreProperties>
</file>