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5" r:id="rId7"/>
    <p:sldId id="261" r:id="rId8"/>
    <p:sldId id="268" r:id="rId9"/>
    <p:sldId id="260" r:id="rId10"/>
    <p:sldId id="262" r:id="rId11"/>
    <p:sldId id="269" r:id="rId12"/>
    <p:sldId id="271" r:id="rId13"/>
    <p:sldId id="272" r:id="rId14"/>
    <p:sldId id="273" r:id="rId15"/>
    <p:sldId id="277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02653-D759-4749-8966-AD6B6D2CF588}" v="3" dt="2024-04-26T11:41:06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quiria Ferreira" userId="5962c42b4f112fba" providerId="LiveId" clId="{E2102653-D759-4749-8966-AD6B6D2CF588}"/>
    <pc:docChg chg="undo redo custSel addSld delSld modSld">
      <pc:chgData name="Walquiria Ferreira" userId="5962c42b4f112fba" providerId="LiveId" clId="{E2102653-D759-4749-8966-AD6B6D2CF588}" dt="2024-04-30T01:31:29.652" v="1183" actId="20577"/>
      <pc:docMkLst>
        <pc:docMk/>
      </pc:docMkLst>
      <pc:sldChg chg="modSp mod">
        <pc:chgData name="Walquiria Ferreira" userId="5962c42b4f112fba" providerId="LiveId" clId="{E2102653-D759-4749-8966-AD6B6D2CF588}" dt="2024-04-30T01:26:15.211" v="1119" actId="1076"/>
        <pc:sldMkLst>
          <pc:docMk/>
          <pc:sldMk cId="3602899838" sldId="256"/>
        </pc:sldMkLst>
        <pc:spChg chg="mod">
          <ac:chgData name="Walquiria Ferreira" userId="5962c42b4f112fba" providerId="LiveId" clId="{E2102653-D759-4749-8966-AD6B6D2CF588}" dt="2024-04-26T11:14:00.777" v="105" actId="20577"/>
          <ac:spMkLst>
            <pc:docMk/>
            <pc:sldMk cId="3602899838" sldId="256"/>
            <ac:spMk id="2" creationId="{FAFBB3B1-C752-FC7A-4745-F801C298A3C9}"/>
          </ac:spMkLst>
        </pc:spChg>
        <pc:spChg chg="mod">
          <ac:chgData name="Walquiria Ferreira" userId="5962c42b4f112fba" providerId="LiveId" clId="{E2102653-D759-4749-8966-AD6B6D2CF588}" dt="2024-04-30T01:25:59.454" v="1116" actId="20577"/>
          <ac:spMkLst>
            <pc:docMk/>
            <pc:sldMk cId="3602899838" sldId="256"/>
            <ac:spMk id="3" creationId="{6DEC13DD-AC22-48CB-6771-9744EF262B67}"/>
          </ac:spMkLst>
        </pc:spChg>
        <pc:spChg chg="mod">
          <ac:chgData name="Walquiria Ferreira" userId="5962c42b4f112fba" providerId="LiveId" clId="{E2102653-D759-4749-8966-AD6B6D2CF588}" dt="2024-04-30T01:25:48.378" v="1112" actId="1076"/>
          <ac:spMkLst>
            <pc:docMk/>
            <pc:sldMk cId="3602899838" sldId="256"/>
            <ac:spMk id="5" creationId="{2BC4E3FF-6D03-72E9-2E46-3F042BA61574}"/>
          </ac:spMkLst>
        </pc:spChg>
        <pc:spChg chg="mod">
          <ac:chgData name="Walquiria Ferreira" userId="5962c42b4f112fba" providerId="LiveId" clId="{E2102653-D759-4749-8966-AD6B6D2CF588}" dt="2024-04-30T01:26:15.211" v="1119" actId="1076"/>
          <ac:spMkLst>
            <pc:docMk/>
            <pc:sldMk cId="3602899838" sldId="256"/>
            <ac:spMk id="8" creationId="{A4B275F6-B509-656A-9CBD-D6CB06C709BF}"/>
          </ac:spMkLst>
        </pc:spChg>
      </pc:sldChg>
      <pc:sldChg chg="modSp mod">
        <pc:chgData name="Walquiria Ferreira" userId="5962c42b4f112fba" providerId="LiveId" clId="{E2102653-D759-4749-8966-AD6B6D2CF588}" dt="2024-04-30T01:27:11.033" v="1120" actId="20577"/>
        <pc:sldMkLst>
          <pc:docMk/>
          <pc:sldMk cId="4042106681" sldId="260"/>
        </pc:sldMkLst>
        <pc:spChg chg="mod">
          <ac:chgData name="Walquiria Ferreira" userId="5962c42b4f112fba" providerId="LiveId" clId="{E2102653-D759-4749-8966-AD6B6D2CF588}" dt="2024-04-26T11:22:46.631" v="308" actId="113"/>
          <ac:spMkLst>
            <pc:docMk/>
            <pc:sldMk cId="4042106681" sldId="260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30T01:27:11.033" v="1120" actId="20577"/>
          <ac:spMkLst>
            <pc:docMk/>
            <pc:sldMk cId="4042106681" sldId="260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20:30.042" v="287" actId="2710"/>
        <pc:sldMkLst>
          <pc:docMk/>
          <pc:sldMk cId="975961356" sldId="261"/>
        </pc:sldMkLst>
        <pc:spChg chg="mod">
          <ac:chgData name="Walquiria Ferreira" userId="5962c42b4f112fba" providerId="LiveId" clId="{E2102653-D759-4749-8966-AD6B6D2CF588}" dt="2024-04-26T11:19:42.929" v="259" actId="20577"/>
          <ac:spMkLst>
            <pc:docMk/>
            <pc:sldMk cId="975961356" sldId="261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20:30.042" v="287" actId="2710"/>
          <ac:spMkLst>
            <pc:docMk/>
            <pc:sldMk cId="975961356" sldId="261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23:51.436" v="320"/>
        <pc:sldMkLst>
          <pc:docMk/>
          <pc:sldMk cId="2824751306" sldId="262"/>
        </pc:sldMkLst>
        <pc:spChg chg="mod">
          <ac:chgData name="Walquiria Ferreira" userId="5962c42b4f112fba" providerId="LiveId" clId="{E2102653-D759-4749-8966-AD6B6D2CF588}" dt="2024-04-26T11:23:51.436" v="320"/>
          <ac:spMkLst>
            <pc:docMk/>
            <pc:sldMk cId="2824751306" sldId="262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23:37.769" v="317" actId="14100"/>
          <ac:spMkLst>
            <pc:docMk/>
            <pc:sldMk cId="2824751306" sldId="262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16:39.338" v="153" actId="403"/>
        <pc:sldMkLst>
          <pc:docMk/>
          <pc:sldMk cId="2986965110" sldId="264"/>
        </pc:sldMkLst>
        <pc:spChg chg="mod">
          <ac:chgData name="Walquiria Ferreira" userId="5962c42b4f112fba" providerId="LiveId" clId="{E2102653-D759-4749-8966-AD6B6D2CF588}" dt="2024-04-26T11:15:33.100" v="131" actId="20577"/>
          <ac:spMkLst>
            <pc:docMk/>
            <pc:sldMk cId="2986965110" sldId="264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16:39.338" v="153" actId="403"/>
          <ac:spMkLst>
            <pc:docMk/>
            <pc:sldMk cId="2986965110" sldId="264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17:36.999" v="177" actId="20577"/>
        <pc:sldMkLst>
          <pc:docMk/>
          <pc:sldMk cId="461808196" sldId="265"/>
        </pc:sldMkLst>
        <pc:spChg chg="mod">
          <ac:chgData name="Walquiria Ferreira" userId="5962c42b4f112fba" providerId="LiveId" clId="{E2102653-D759-4749-8966-AD6B6D2CF588}" dt="2024-04-26T11:17:00.351" v="172" actId="20577"/>
          <ac:spMkLst>
            <pc:docMk/>
            <pc:sldMk cId="461808196" sldId="265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17:36.999" v="177" actId="20577"/>
          <ac:spMkLst>
            <pc:docMk/>
            <pc:sldMk cId="461808196" sldId="265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18:12.607" v="193"/>
        <pc:sldMkLst>
          <pc:docMk/>
          <pc:sldMk cId="773621784" sldId="266"/>
        </pc:sldMkLst>
        <pc:spChg chg="mod">
          <ac:chgData name="Walquiria Ferreira" userId="5962c42b4f112fba" providerId="LiveId" clId="{E2102653-D759-4749-8966-AD6B6D2CF588}" dt="2024-04-26T11:18:12.607" v="193"/>
          <ac:spMkLst>
            <pc:docMk/>
            <pc:sldMk cId="773621784" sldId="266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17:57.452" v="190" actId="20577"/>
          <ac:spMkLst>
            <pc:docMk/>
            <pc:sldMk cId="773621784" sldId="266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18:34.863" v="210" actId="27636"/>
        <pc:sldMkLst>
          <pc:docMk/>
          <pc:sldMk cId="3489523733" sldId="267"/>
        </pc:sldMkLst>
        <pc:spChg chg="mod">
          <ac:chgData name="Walquiria Ferreira" userId="5962c42b4f112fba" providerId="LiveId" clId="{E2102653-D759-4749-8966-AD6B6D2CF588}" dt="2024-04-26T11:18:34.863" v="210" actId="27636"/>
          <ac:spMkLst>
            <pc:docMk/>
            <pc:sldMk cId="3489523733" sldId="267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18:20.578" v="206" actId="20577"/>
          <ac:spMkLst>
            <pc:docMk/>
            <pc:sldMk cId="3489523733" sldId="267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21:12.912" v="303" actId="5793"/>
        <pc:sldMkLst>
          <pc:docMk/>
          <pc:sldMk cId="2494185751" sldId="268"/>
        </pc:sldMkLst>
        <pc:spChg chg="mod">
          <ac:chgData name="Walquiria Ferreira" userId="5962c42b4f112fba" providerId="LiveId" clId="{E2102653-D759-4749-8966-AD6B6D2CF588}" dt="2024-04-26T11:20:47.484" v="292"/>
          <ac:spMkLst>
            <pc:docMk/>
            <pc:sldMk cId="2494185751" sldId="268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21:12.912" v="303" actId="5793"/>
          <ac:spMkLst>
            <pc:docMk/>
            <pc:sldMk cId="2494185751" sldId="268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24:35.740" v="335" actId="20577"/>
        <pc:sldMkLst>
          <pc:docMk/>
          <pc:sldMk cId="23363004" sldId="269"/>
        </pc:sldMkLst>
        <pc:spChg chg="mod">
          <ac:chgData name="Walquiria Ferreira" userId="5962c42b4f112fba" providerId="LiveId" clId="{E2102653-D759-4749-8966-AD6B6D2CF588}" dt="2024-04-26T11:24:12.470" v="324" actId="404"/>
          <ac:spMkLst>
            <pc:docMk/>
            <pc:sldMk cId="23363004" sldId="269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24:35.740" v="335" actId="20577"/>
          <ac:spMkLst>
            <pc:docMk/>
            <pc:sldMk cId="23363004" sldId="269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25:18.707" v="350" actId="20577"/>
        <pc:sldMkLst>
          <pc:docMk/>
          <pc:sldMk cId="3682111690" sldId="271"/>
        </pc:sldMkLst>
        <pc:spChg chg="mod">
          <ac:chgData name="Walquiria Ferreira" userId="5962c42b4f112fba" providerId="LiveId" clId="{E2102653-D759-4749-8966-AD6B6D2CF588}" dt="2024-04-26T11:24:56.974" v="339" actId="404"/>
          <ac:spMkLst>
            <pc:docMk/>
            <pc:sldMk cId="3682111690" sldId="271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25:18.707" v="350" actId="20577"/>
          <ac:spMkLst>
            <pc:docMk/>
            <pc:sldMk cId="3682111690" sldId="271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26:40.080" v="393" actId="20577"/>
        <pc:sldMkLst>
          <pc:docMk/>
          <pc:sldMk cId="245690832" sldId="272"/>
        </pc:sldMkLst>
        <pc:spChg chg="mod">
          <ac:chgData name="Walquiria Ferreira" userId="5962c42b4f112fba" providerId="LiveId" clId="{E2102653-D759-4749-8966-AD6B6D2CF588}" dt="2024-04-26T11:26:40.080" v="393" actId="20577"/>
          <ac:spMkLst>
            <pc:docMk/>
            <pc:sldMk cId="245690832" sldId="272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25:51.352" v="357" actId="1076"/>
          <ac:spMkLst>
            <pc:docMk/>
            <pc:sldMk cId="245690832" sldId="272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29:05.287" v="451" actId="20577"/>
        <pc:sldMkLst>
          <pc:docMk/>
          <pc:sldMk cId="808394385" sldId="273"/>
        </pc:sldMkLst>
        <pc:spChg chg="mod">
          <ac:chgData name="Walquiria Ferreira" userId="5962c42b4f112fba" providerId="LiveId" clId="{E2102653-D759-4749-8966-AD6B6D2CF588}" dt="2024-04-26T11:29:05.287" v="451" actId="20577"/>
          <ac:spMkLst>
            <pc:docMk/>
            <pc:sldMk cId="808394385" sldId="273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27:23.855" v="412" actId="20577"/>
          <ac:spMkLst>
            <pc:docMk/>
            <pc:sldMk cId="808394385" sldId="273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29:48.508" v="470" actId="1076"/>
        <pc:sldMkLst>
          <pc:docMk/>
          <pc:sldMk cId="567166195" sldId="274"/>
        </pc:sldMkLst>
        <pc:spChg chg="mod">
          <ac:chgData name="Walquiria Ferreira" userId="5962c42b4f112fba" providerId="LiveId" clId="{E2102653-D759-4749-8966-AD6B6D2CF588}" dt="2024-04-26T11:28:24.320" v="443" actId="20577"/>
          <ac:spMkLst>
            <pc:docMk/>
            <pc:sldMk cId="567166195" sldId="274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29:25.988" v="460" actId="20577"/>
          <ac:spMkLst>
            <pc:docMk/>
            <pc:sldMk cId="567166195" sldId="274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29:48.508" v="470" actId="1076"/>
          <ac:spMkLst>
            <pc:docMk/>
            <pc:sldMk cId="567166195" sldId="274"/>
            <ac:spMk id="4" creationId="{FB19A850-332A-F44C-785A-F522ED47D625}"/>
          </ac:spMkLst>
        </pc:spChg>
        <pc:spChg chg="mod">
          <ac:chgData name="Walquiria Ferreira" userId="5962c42b4f112fba" providerId="LiveId" clId="{E2102653-D759-4749-8966-AD6B6D2CF588}" dt="2024-04-26T11:28:47.424" v="447" actId="113"/>
          <ac:spMkLst>
            <pc:docMk/>
            <pc:sldMk cId="567166195" sldId="274"/>
            <ac:spMk id="5" creationId="{AD3436FF-8269-6499-547D-C7DDBB6ED3BE}"/>
          </ac:spMkLst>
        </pc:spChg>
      </pc:sldChg>
      <pc:sldChg chg="modSp mod">
        <pc:chgData name="Walquiria Ferreira" userId="5962c42b4f112fba" providerId="LiveId" clId="{E2102653-D759-4749-8966-AD6B6D2CF588}" dt="2024-04-26T11:19:05.884" v="239" actId="20577"/>
        <pc:sldMkLst>
          <pc:docMk/>
          <pc:sldMk cId="423146427" sldId="275"/>
        </pc:sldMkLst>
        <pc:spChg chg="mod">
          <ac:chgData name="Walquiria Ferreira" userId="5962c42b4f112fba" providerId="LiveId" clId="{E2102653-D759-4749-8966-AD6B6D2CF588}" dt="2024-04-26T11:18:57.259" v="228"/>
          <ac:spMkLst>
            <pc:docMk/>
            <pc:sldMk cId="423146427" sldId="275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19:05.884" v="239" actId="20577"/>
          <ac:spMkLst>
            <pc:docMk/>
            <pc:sldMk cId="423146427" sldId="275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36:59.161" v="682" actId="207"/>
        <pc:sldMkLst>
          <pc:docMk/>
          <pc:sldMk cId="3084043588" sldId="276"/>
        </pc:sldMkLst>
        <pc:spChg chg="mod">
          <ac:chgData name="Walquiria Ferreira" userId="5962c42b4f112fba" providerId="LiveId" clId="{E2102653-D759-4749-8966-AD6B6D2CF588}" dt="2024-04-26T11:36:59.161" v="682" actId="207"/>
          <ac:spMkLst>
            <pc:docMk/>
            <pc:sldMk cId="3084043588" sldId="276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30:48.148" v="493" actId="1076"/>
          <ac:spMkLst>
            <pc:docMk/>
            <pc:sldMk cId="3084043588" sldId="276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28:12.421" v="425" actId="5793"/>
        <pc:sldMkLst>
          <pc:docMk/>
          <pc:sldMk cId="3039487107" sldId="277"/>
        </pc:sldMkLst>
        <pc:spChg chg="mod">
          <ac:chgData name="Walquiria Ferreira" userId="5962c42b4f112fba" providerId="LiveId" clId="{E2102653-D759-4749-8966-AD6B6D2CF588}" dt="2024-04-26T11:27:45.022" v="415"/>
          <ac:spMkLst>
            <pc:docMk/>
            <pc:sldMk cId="3039487107" sldId="277"/>
            <ac:spMk id="2" creationId="{2618A11C-5275-E67A-B233-71A08524952E}"/>
          </ac:spMkLst>
        </pc:spChg>
        <pc:spChg chg="mod">
          <ac:chgData name="Walquiria Ferreira" userId="5962c42b4f112fba" providerId="LiveId" clId="{E2102653-D759-4749-8966-AD6B6D2CF588}" dt="2024-04-26T11:28:12.421" v="425" actId="5793"/>
          <ac:spMkLst>
            <pc:docMk/>
            <pc:sldMk cId="3039487107" sldId="277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31:51.892" v="576" actId="20577"/>
        <pc:sldMkLst>
          <pc:docMk/>
          <pc:sldMk cId="1289993556" sldId="278"/>
        </pc:sldMkLst>
        <pc:spChg chg="mod">
          <ac:chgData name="Walquiria Ferreira" userId="5962c42b4f112fba" providerId="LiveId" clId="{E2102653-D759-4749-8966-AD6B6D2CF588}" dt="2024-04-26T11:31:26.444" v="559" actId="20577"/>
          <ac:spMkLst>
            <pc:docMk/>
            <pc:sldMk cId="1289993556" sldId="278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31:51.892" v="576" actId="20577"/>
          <ac:spMkLst>
            <pc:docMk/>
            <pc:sldMk cId="1289993556" sldId="278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33:01.295" v="630" actId="207"/>
        <pc:sldMkLst>
          <pc:docMk/>
          <pc:sldMk cId="1335908217" sldId="279"/>
        </pc:sldMkLst>
        <pc:spChg chg="mod">
          <ac:chgData name="Walquiria Ferreira" userId="5962c42b4f112fba" providerId="LiveId" clId="{E2102653-D759-4749-8966-AD6B6D2CF588}" dt="2024-04-26T11:32:25.138" v="614" actId="20577"/>
          <ac:spMkLst>
            <pc:docMk/>
            <pc:sldMk cId="1335908217" sldId="279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33:01.295" v="630" actId="207"/>
          <ac:spMkLst>
            <pc:docMk/>
            <pc:sldMk cId="1335908217" sldId="279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34:13.182" v="656" actId="20577"/>
        <pc:sldMkLst>
          <pc:docMk/>
          <pc:sldMk cId="2378702915" sldId="280"/>
        </pc:sldMkLst>
        <pc:spChg chg="mod">
          <ac:chgData name="Walquiria Ferreira" userId="5962c42b4f112fba" providerId="LiveId" clId="{E2102653-D759-4749-8966-AD6B6D2CF588}" dt="2024-04-26T11:33:17.465" v="638" actId="20577"/>
          <ac:spMkLst>
            <pc:docMk/>
            <pc:sldMk cId="2378702915" sldId="280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34:13.182" v="656" actId="20577"/>
          <ac:spMkLst>
            <pc:docMk/>
            <pc:sldMk cId="2378702915" sldId="280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36:00.310" v="675" actId="403"/>
        <pc:sldMkLst>
          <pc:docMk/>
          <pc:sldMk cId="3275684583" sldId="281"/>
        </pc:sldMkLst>
        <pc:spChg chg="mod">
          <ac:chgData name="Walquiria Ferreira" userId="5962c42b4f112fba" providerId="LiveId" clId="{E2102653-D759-4749-8966-AD6B6D2CF588}" dt="2024-04-26T11:34:36.995" v="659"/>
          <ac:spMkLst>
            <pc:docMk/>
            <pc:sldMk cId="3275684583" sldId="281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36:00.310" v="675" actId="403"/>
          <ac:spMkLst>
            <pc:docMk/>
            <pc:sldMk cId="3275684583" sldId="281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37:34.136" v="716" actId="20577"/>
        <pc:sldMkLst>
          <pc:docMk/>
          <pc:sldMk cId="4084253902" sldId="282"/>
        </pc:sldMkLst>
        <pc:spChg chg="mod">
          <ac:chgData name="Walquiria Ferreira" userId="5962c42b4f112fba" providerId="LiveId" clId="{E2102653-D759-4749-8966-AD6B6D2CF588}" dt="2024-04-26T11:37:34.136" v="716" actId="20577"/>
          <ac:spMkLst>
            <pc:docMk/>
            <pc:sldMk cId="4084253902" sldId="282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36:45.009" v="681" actId="404"/>
          <ac:spMkLst>
            <pc:docMk/>
            <pc:sldMk cId="4084253902" sldId="282"/>
            <ac:spMk id="4" creationId="{5B0BF0B3-49DC-F959-0F7A-56A5A225AC47}"/>
          </ac:spMkLst>
        </pc:spChg>
      </pc:sldChg>
      <pc:sldChg chg="modSp mod">
        <pc:chgData name="Walquiria Ferreira" userId="5962c42b4f112fba" providerId="LiveId" clId="{E2102653-D759-4749-8966-AD6B6D2CF588}" dt="2024-04-26T11:39:17.118" v="727" actId="404"/>
        <pc:sldMkLst>
          <pc:docMk/>
          <pc:sldMk cId="2104711030" sldId="283"/>
        </pc:sldMkLst>
        <pc:spChg chg="mod">
          <ac:chgData name="Walquiria Ferreira" userId="5962c42b4f112fba" providerId="LiveId" clId="{E2102653-D759-4749-8966-AD6B6D2CF588}" dt="2024-04-26T11:38:49.815" v="719"/>
          <ac:spMkLst>
            <pc:docMk/>
            <pc:sldMk cId="2104711030" sldId="283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39:17.118" v="727" actId="404"/>
          <ac:spMkLst>
            <pc:docMk/>
            <pc:sldMk cId="2104711030" sldId="283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40:06.832" v="756" actId="2710"/>
        <pc:sldMkLst>
          <pc:docMk/>
          <pc:sldMk cId="256473121" sldId="284"/>
        </pc:sldMkLst>
        <pc:spChg chg="mod">
          <ac:chgData name="Walquiria Ferreira" userId="5962c42b4f112fba" providerId="LiveId" clId="{E2102653-D759-4749-8966-AD6B6D2CF588}" dt="2024-04-26T11:39:27.079" v="745" actId="20577"/>
          <ac:spMkLst>
            <pc:docMk/>
            <pc:sldMk cId="256473121" sldId="284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40:06.832" v="756" actId="2710"/>
          <ac:spMkLst>
            <pc:docMk/>
            <pc:sldMk cId="256473121" sldId="284"/>
            <ac:spMk id="3" creationId="{89FA71B7-5885-00B9-0A8C-B148596EB0A0}"/>
          </ac:spMkLst>
        </pc:spChg>
      </pc:sldChg>
      <pc:sldChg chg="del">
        <pc:chgData name="Walquiria Ferreira" userId="5962c42b4f112fba" providerId="LiveId" clId="{E2102653-D759-4749-8966-AD6B6D2CF588}" dt="2024-04-26T11:41:21.847" v="760" actId="47"/>
        <pc:sldMkLst>
          <pc:docMk/>
          <pc:sldMk cId="1834620122" sldId="285"/>
        </pc:sldMkLst>
      </pc:sldChg>
      <pc:sldChg chg="modSp mod">
        <pc:chgData name="Walquiria Ferreira" userId="5962c42b4f112fba" providerId="LiveId" clId="{E2102653-D759-4749-8966-AD6B6D2CF588}" dt="2024-04-30T01:29:35.868" v="1127" actId="5793"/>
        <pc:sldMkLst>
          <pc:docMk/>
          <pc:sldMk cId="3558446624" sldId="286"/>
        </pc:sldMkLst>
        <pc:spChg chg="mod">
          <ac:chgData name="Walquiria Ferreira" userId="5962c42b4f112fba" providerId="LiveId" clId="{E2102653-D759-4749-8966-AD6B6D2CF588}" dt="2024-04-26T11:42:03.039" v="776"/>
          <ac:spMkLst>
            <pc:docMk/>
            <pc:sldMk cId="3558446624" sldId="286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30T01:29:35.868" v="1127" actId="5793"/>
          <ac:spMkLst>
            <pc:docMk/>
            <pc:sldMk cId="3558446624" sldId="286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30T01:29:59.315" v="1131" actId="27636"/>
        <pc:sldMkLst>
          <pc:docMk/>
          <pc:sldMk cId="2418666770" sldId="287"/>
        </pc:sldMkLst>
        <pc:spChg chg="mod">
          <ac:chgData name="Walquiria Ferreira" userId="5962c42b4f112fba" providerId="LiveId" clId="{E2102653-D759-4749-8966-AD6B6D2CF588}" dt="2024-04-30T01:29:59.315" v="1131" actId="27636"/>
          <ac:spMkLst>
            <pc:docMk/>
            <pc:sldMk cId="2418666770" sldId="287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30T01:29:49.751" v="1128" actId="1076"/>
          <ac:spMkLst>
            <pc:docMk/>
            <pc:sldMk cId="2418666770" sldId="287"/>
            <ac:spMk id="6" creationId="{C5EE61A0-F22B-C585-3C3D-86A51B7972D7}"/>
          </ac:spMkLst>
        </pc:spChg>
      </pc:sldChg>
      <pc:sldChg chg="modSp mod">
        <pc:chgData name="Walquiria Ferreira" userId="5962c42b4f112fba" providerId="LiveId" clId="{E2102653-D759-4749-8966-AD6B6D2CF588}" dt="2024-04-26T11:45:18.150" v="812" actId="1076"/>
        <pc:sldMkLst>
          <pc:docMk/>
          <pc:sldMk cId="3181338936" sldId="288"/>
        </pc:sldMkLst>
        <pc:spChg chg="mod">
          <ac:chgData name="Walquiria Ferreira" userId="5962c42b4f112fba" providerId="LiveId" clId="{E2102653-D759-4749-8966-AD6B6D2CF588}" dt="2024-04-26T11:45:18.150" v="812" actId="1076"/>
          <ac:spMkLst>
            <pc:docMk/>
            <pc:sldMk cId="3181338936" sldId="288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26T11:44:51.417" v="805"/>
          <ac:spMkLst>
            <pc:docMk/>
            <pc:sldMk cId="3181338936" sldId="288"/>
            <ac:spMk id="6" creationId="{3D43CC37-EA0B-E00C-E8A4-8E7651162AE7}"/>
          </ac:spMkLst>
        </pc:spChg>
      </pc:sldChg>
      <pc:sldChg chg="modSp mod">
        <pc:chgData name="Walquiria Ferreira" userId="5962c42b4f112fba" providerId="LiveId" clId="{E2102653-D759-4749-8966-AD6B6D2CF588}" dt="2024-04-30T01:30:48.498" v="1181" actId="1076"/>
        <pc:sldMkLst>
          <pc:docMk/>
          <pc:sldMk cId="2111684208" sldId="289"/>
        </pc:sldMkLst>
        <pc:spChg chg="mod">
          <ac:chgData name="Walquiria Ferreira" userId="5962c42b4f112fba" providerId="LiveId" clId="{E2102653-D759-4749-8966-AD6B6D2CF588}" dt="2024-04-30T01:30:48.498" v="1181" actId="1076"/>
          <ac:spMkLst>
            <pc:docMk/>
            <pc:sldMk cId="2111684208" sldId="289"/>
            <ac:spMk id="3" creationId="{89FA71B7-5885-00B9-0A8C-B148596EB0A0}"/>
          </ac:spMkLst>
        </pc:spChg>
        <pc:spChg chg="mod">
          <ac:chgData name="Walquiria Ferreira" userId="5962c42b4f112fba" providerId="LiveId" clId="{E2102653-D759-4749-8966-AD6B6D2CF588}" dt="2024-04-30T01:30:40.463" v="1180" actId="20577"/>
          <ac:spMkLst>
            <pc:docMk/>
            <pc:sldMk cId="2111684208" sldId="289"/>
            <ac:spMk id="5" creationId="{3ABEE7CC-DD59-E0FD-C477-2A4765DABD0E}"/>
          </ac:spMkLst>
        </pc:spChg>
      </pc:sldChg>
      <pc:sldChg chg="modSp mod">
        <pc:chgData name="Walquiria Ferreira" userId="5962c42b4f112fba" providerId="LiveId" clId="{E2102653-D759-4749-8966-AD6B6D2CF588}" dt="2024-04-26T11:47:15.428" v="910" actId="20577"/>
        <pc:sldMkLst>
          <pc:docMk/>
          <pc:sldMk cId="3457423856" sldId="290"/>
        </pc:sldMkLst>
        <pc:spChg chg="mod">
          <ac:chgData name="Walquiria Ferreira" userId="5962c42b4f112fba" providerId="LiveId" clId="{E2102653-D759-4749-8966-AD6B6D2CF588}" dt="2024-04-26T11:46:24.792" v="839" actId="20577"/>
          <ac:spMkLst>
            <pc:docMk/>
            <pc:sldMk cId="3457423856" sldId="290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47:15.428" v="910" actId="20577"/>
          <ac:spMkLst>
            <pc:docMk/>
            <pc:sldMk cId="3457423856" sldId="290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30T01:31:15.246" v="1182" actId="1076"/>
        <pc:sldMkLst>
          <pc:docMk/>
          <pc:sldMk cId="1531072441" sldId="291"/>
        </pc:sldMkLst>
        <pc:spChg chg="mod">
          <ac:chgData name="Walquiria Ferreira" userId="5962c42b4f112fba" providerId="LiveId" clId="{E2102653-D759-4749-8966-AD6B6D2CF588}" dt="2024-04-26T11:49:48.585" v="960" actId="20577"/>
          <ac:spMkLst>
            <pc:docMk/>
            <pc:sldMk cId="1531072441" sldId="291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30T01:31:15.246" v="1182" actId="1076"/>
          <ac:spMkLst>
            <pc:docMk/>
            <pc:sldMk cId="1531072441" sldId="291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49:18.068" v="942" actId="20577"/>
        <pc:sldMkLst>
          <pc:docMk/>
          <pc:sldMk cId="4221842893" sldId="292"/>
        </pc:sldMkLst>
        <pc:spChg chg="mod">
          <ac:chgData name="Walquiria Ferreira" userId="5962c42b4f112fba" providerId="LiveId" clId="{E2102653-D759-4749-8966-AD6B6D2CF588}" dt="2024-04-26T11:48:30.881" v="938" actId="20577"/>
          <ac:spMkLst>
            <pc:docMk/>
            <pc:sldMk cId="4221842893" sldId="292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49:18.068" v="942" actId="20577"/>
          <ac:spMkLst>
            <pc:docMk/>
            <pc:sldMk cId="4221842893" sldId="292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30T01:31:29.652" v="1183" actId="20577"/>
        <pc:sldMkLst>
          <pc:docMk/>
          <pc:sldMk cId="2199388732" sldId="293"/>
        </pc:sldMkLst>
        <pc:spChg chg="mod">
          <ac:chgData name="Walquiria Ferreira" userId="5962c42b4f112fba" providerId="LiveId" clId="{E2102653-D759-4749-8966-AD6B6D2CF588}" dt="2024-04-30T01:31:29.652" v="1183" actId="20577"/>
          <ac:spMkLst>
            <pc:docMk/>
            <pc:sldMk cId="2199388732" sldId="293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E2102653-D759-4749-8966-AD6B6D2CF588}" dt="2024-04-26T11:53:58.944" v="1066" actId="403"/>
        <pc:sldMkLst>
          <pc:docMk/>
          <pc:sldMk cId="842513757" sldId="294"/>
        </pc:sldMkLst>
        <pc:spChg chg="mod">
          <ac:chgData name="Walquiria Ferreira" userId="5962c42b4f112fba" providerId="LiveId" clId="{E2102653-D759-4749-8966-AD6B6D2CF588}" dt="2024-04-26T11:53:11.298" v="1053"/>
          <ac:spMkLst>
            <pc:docMk/>
            <pc:sldMk cId="842513757" sldId="294"/>
            <ac:spMk id="2" creationId="{77D3DFFC-0BE9-FE37-4C15-8EFD011D68FE}"/>
          </ac:spMkLst>
        </pc:spChg>
        <pc:spChg chg="mod">
          <ac:chgData name="Walquiria Ferreira" userId="5962c42b4f112fba" providerId="LiveId" clId="{E2102653-D759-4749-8966-AD6B6D2CF588}" dt="2024-04-26T11:53:58.944" v="1066" actId="403"/>
          <ac:spMkLst>
            <pc:docMk/>
            <pc:sldMk cId="842513757" sldId="294"/>
            <ac:spMk id="3" creationId="{89FA71B7-5885-00B9-0A8C-B148596EB0A0}"/>
          </ac:spMkLst>
        </pc:spChg>
      </pc:sldChg>
      <pc:sldChg chg="modSp add mod">
        <pc:chgData name="Walquiria Ferreira" userId="5962c42b4f112fba" providerId="LiveId" clId="{E2102653-D759-4749-8966-AD6B6D2CF588}" dt="2024-04-26T11:41:46.715" v="771" actId="207"/>
        <pc:sldMkLst>
          <pc:docMk/>
          <pc:sldMk cId="1151065989" sldId="295"/>
        </pc:sldMkLst>
        <pc:spChg chg="mod">
          <ac:chgData name="Walquiria Ferreira" userId="5962c42b4f112fba" providerId="LiveId" clId="{E2102653-D759-4749-8966-AD6B6D2CF588}" dt="2024-04-26T11:41:46.715" v="771" actId="207"/>
          <ac:spMkLst>
            <pc:docMk/>
            <pc:sldMk cId="1151065989" sldId="295"/>
            <ac:spMk id="3" creationId="{89FA71B7-5885-00B9-0A8C-B148596EB0A0}"/>
          </ac:spMkLst>
        </pc:spChg>
      </pc:sldChg>
      <pc:sldChg chg="add del setBg">
        <pc:chgData name="Walquiria Ferreira" userId="5962c42b4f112fba" providerId="LiveId" clId="{E2102653-D759-4749-8966-AD6B6D2CF588}" dt="2024-04-26T11:41:05.988" v="758"/>
        <pc:sldMkLst>
          <pc:docMk/>
          <pc:sldMk cId="2857095038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83" y="464499"/>
            <a:ext cx="7633854" cy="643866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A IGREJA PREPARADA PARA LIDAR 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6512745" y="6045551"/>
            <a:ext cx="6369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spc="300" dirty="0">
                <a:latin typeface="Montserrat Medium" panose="00000600000000000000" pitchFamily="50" charset="0"/>
              </a:rPr>
              <a:t>DIA DE ÊNFASE</a:t>
            </a:r>
          </a:p>
          <a:p>
            <a:r>
              <a:rPr lang="pt-BR" sz="1600" spc="300" dirty="0">
                <a:latin typeface="Montserrat Medium" panose="00000600000000000000" pitchFamily="50" charset="0"/>
              </a:rPr>
              <a:t>QUEBRANDO O SILÊNCIO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275F6-B509-656A-9CBD-D6CB06C709BF}"/>
              </a:ext>
            </a:extLst>
          </p:cNvPr>
          <p:cNvSpPr txBox="1"/>
          <p:nvPr/>
        </p:nvSpPr>
        <p:spPr>
          <a:xfrm>
            <a:off x="604983" y="1902815"/>
            <a:ext cx="8239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600" b="1" dirty="0">
                <a:ln w="28575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</a:rPr>
              <a:t>TRAUMAS</a:t>
            </a:r>
            <a:endParaRPr lang="pt-BR" sz="9600" dirty="0">
              <a:ln w="28575"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BB3B1-C752-FC7A-4745-F801C298A3C9}"/>
              </a:ext>
            </a:extLst>
          </p:cNvPr>
          <p:cNvSpPr txBox="1"/>
          <p:nvPr/>
        </p:nvSpPr>
        <p:spPr>
          <a:xfrm>
            <a:off x="6512745" y="4637943"/>
            <a:ext cx="39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>
                <a:solidFill>
                  <a:schemeClr val="bg1"/>
                </a:solidFill>
              </a:rPr>
              <a:t>Escrito por Joanna Daniel</a:t>
            </a:r>
          </a:p>
          <a:p>
            <a:pPr algn="r"/>
            <a:r>
              <a:rPr lang="pt-PT" dirty="0">
                <a:solidFill>
                  <a:schemeClr val="bg1"/>
                </a:solidFill>
              </a:rPr>
              <a:t>Com contribuições de Samantha </a:t>
            </a:r>
            <a:r>
              <a:rPr lang="pt-PT" dirty="0" err="1">
                <a:solidFill>
                  <a:schemeClr val="bg1"/>
                </a:solidFill>
              </a:rPr>
              <a:t>Fessal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742950" indent="-742950">
              <a:buFont typeface="+mj-lt"/>
              <a:buAutoNum type="arabicPeriod"/>
            </a:pPr>
            <a:r>
              <a:rPr lang="pt-BR" sz="4800" dirty="0"/>
              <a:t>Construir uma equipa de liderança preparada para lidar com traumas.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8" y="2176671"/>
            <a:ext cx="2334491" cy="430725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Futura LT Book" panose="02000504030000020003" pitchFamily="2" charset="0"/>
              </a:rPr>
              <a:t>Cinco Segredos </a:t>
            </a:r>
            <a:br>
              <a:rPr lang="pt-BR" sz="2800" b="1" dirty="0">
                <a:latin typeface="Futura LT Book" panose="02000504030000020003" pitchFamily="2" charset="0"/>
              </a:rPr>
            </a:br>
            <a:r>
              <a:rPr lang="pt-BR" sz="2400" dirty="0">
                <a:latin typeface="Futura LT Book" panose="02000504030000020003" pitchFamily="2" charset="0"/>
              </a:rPr>
              <a:t>para o Ministério de Recuperação</a:t>
            </a: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Futura LT Book" panose="02000504030000020003" pitchFamily="2" charset="0"/>
              </a:rPr>
              <a:t>Líderes da igreja preparados para lidar com traumas:</a:t>
            </a:r>
            <a:endParaRPr lang="en-US" sz="36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Compreendem o impacto duradouro do trauma – as consequências comportamentais, mentais e físicas;</a:t>
            </a:r>
          </a:p>
          <a:p>
            <a:r>
              <a:rPr lang="pt-BR" dirty="0"/>
              <a:t>Reconhecem que o trauma também afeta a vida espiritual;</a:t>
            </a:r>
          </a:p>
          <a:p>
            <a:r>
              <a:rPr lang="pt-BR" dirty="0"/>
              <a:t>Sabem que as </a:t>
            </a:r>
            <a:r>
              <a:rPr lang="pt-BR" dirty="0" err="1"/>
              <a:t>ACEs</a:t>
            </a:r>
            <a:r>
              <a:rPr lang="pt-BR" dirty="0"/>
              <a:t> (Experiências Adversas na Infância) impactam as famílias por gerações;</a:t>
            </a:r>
          </a:p>
          <a:p>
            <a:r>
              <a:rPr lang="pt-BR" dirty="0"/>
              <a:t>Identificam os efeitos das </a:t>
            </a:r>
            <a:r>
              <a:rPr lang="pt-BR" dirty="0" err="1"/>
              <a:t>ACEs</a:t>
            </a:r>
            <a:r>
              <a:rPr lang="pt-BR" dirty="0"/>
              <a:t>, incluindo depressão, ansiedade, ataques de pânico, problemas de sono, stress, mudanças de comportamento e baixa autoestima.</a:t>
            </a:r>
          </a:p>
        </p:txBody>
      </p:sp>
    </p:spTree>
    <p:extLst>
      <p:ext uri="{BB962C8B-B14F-4D97-AF65-F5344CB8AC3E}">
        <p14:creationId xmlns:p14="http://schemas.microsoft.com/office/powerpoint/2010/main" val="233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Futura LT Book" panose="02000504030000020003" pitchFamily="2" charset="0"/>
              </a:rPr>
              <a:t>Líderes da igreja preparados para lidar com traumas:</a:t>
            </a:r>
            <a:endParaRPr lang="en-US" sz="36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Definem o tom para outros seguirem;</a:t>
            </a:r>
          </a:p>
          <a:p>
            <a:r>
              <a:rPr lang="pt-BR" dirty="0"/>
              <a:t>São pacientes quando o comportamento parece indesejável;</a:t>
            </a:r>
          </a:p>
          <a:p>
            <a:r>
              <a:rPr lang="pt-BR" dirty="0"/>
              <a:t>Fazem perguntas como: “O que precisas?”;</a:t>
            </a:r>
          </a:p>
          <a:p>
            <a:r>
              <a:rPr lang="pt-BR" dirty="0"/>
              <a:t>Respondem adequadamente às alegações de abuso.</a:t>
            </a:r>
          </a:p>
        </p:txBody>
      </p:sp>
    </p:spTree>
    <p:extLst>
      <p:ext uri="{BB962C8B-B14F-4D97-AF65-F5344CB8AC3E}">
        <p14:creationId xmlns:p14="http://schemas.microsoft.com/office/powerpoint/2010/main" val="36821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Construir uma equipa de liderança.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/>
              <a:t>Compreender as barreiras que as vítimas podem encontrar.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3" y="2216426"/>
            <a:ext cx="2323605" cy="42675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Futura LT Book" panose="02000504030000020003" pitchFamily="2" charset="0"/>
              </a:rPr>
              <a:t>Cinco Segredos </a:t>
            </a:r>
            <a:br>
              <a:rPr lang="pt-BR" sz="3200" b="1" dirty="0">
                <a:latin typeface="Futura LT Book" panose="02000504030000020003" pitchFamily="2" charset="0"/>
              </a:rPr>
            </a:br>
            <a:r>
              <a:rPr lang="pt-BR" sz="2400" dirty="0">
                <a:latin typeface="Futura LT Book" panose="02000504030000020003" pitchFamily="2" charset="0"/>
              </a:rPr>
              <a:t>para o Ministério de Recuperação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Barreiras no acesso aos serviços: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Idioma;</a:t>
            </a:r>
          </a:p>
          <a:p>
            <a:r>
              <a:rPr lang="pt-BR" dirty="0"/>
              <a:t>Cultura;</a:t>
            </a:r>
          </a:p>
          <a:p>
            <a:r>
              <a:rPr lang="pt-BR" dirty="0"/>
              <a:t>Finanças;</a:t>
            </a:r>
          </a:p>
          <a:p>
            <a:r>
              <a:rPr lang="pt-BR" dirty="0"/>
              <a:t>Medo de julgamentos;</a:t>
            </a:r>
          </a:p>
          <a:p>
            <a:r>
              <a:rPr lang="pt-BR" dirty="0"/>
              <a:t>Listas de espera;</a:t>
            </a:r>
          </a:p>
          <a:p>
            <a:r>
              <a:rPr lang="pt-BR" dirty="0"/>
              <a:t>Falta de acesso a fundos e serviços públicos.</a:t>
            </a:r>
          </a:p>
        </p:txBody>
      </p:sp>
    </p:spTree>
    <p:extLst>
      <p:ext uri="{BB962C8B-B14F-4D97-AF65-F5344CB8AC3E}">
        <p14:creationId xmlns:p14="http://schemas.microsoft.com/office/powerpoint/2010/main" val="80839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847" y="2621718"/>
            <a:ext cx="8174283" cy="4108474"/>
          </a:xfrm>
        </p:spPr>
        <p:txBody>
          <a:bodyPr/>
          <a:lstStyle/>
          <a:p>
            <a:r>
              <a:rPr lang="pt-BR" dirty="0"/>
              <a:t>Tomar conhecimento dos recursos locais destinados a ajudar pessoas traumatizadas;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Facilitar a obtenção de ajuda profissional e recursos para elas.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8A11C-5275-E67A-B233-71A08524952E}"/>
              </a:ext>
            </a:extLst>
          </p:cNvPr>
          <p:cNvSpPr txBox="1"/>
          <p:nvPr/>
        </p:nvSpPr>
        <p:spPr>
          <a:xfrm>
            <a:off x="1818861" y="735496"/>
            <a:ext cx="8120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+mj-lt"/>
              </a:rPr>
              <a:t>A igreja capacitada para lidar com traumas irá: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48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989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Atividade em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8151"/>
            <a:ext cx="5181600" cy="2949795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PT" dirty="0"/>
              <a:t>Idioma;</a:t>
            </a:r>
          </a:p>
          <a:p>
            <a:r>
              <a:rPr lang="pt-PT" dirty="0"/>
              <a:t>Cultura;</a:t>
            </a:r>
          </a:p>
          <a:p>
            <a:r>
              <a:rPr lang="pt-PT" dirty="0"/>
              <a:t>Finanças;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A850-332A-F44C-785A-F522ED47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877" y="3622247"/>
            <a:ext cx="4824628" cy="30131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pt-BR" dirty="0"/>
              <a:t>Medo de julgamento;</a:t>
            </a:r>
          </a:p>
          <a:p>
            <a:r>
              <a:rPr lang="pt-BR" dirty="0"/>
              <a:t>Listas de espera;</a:t>
            </a:r>
          </a:p>
          <a:p>
            <a:r>
              <a:rPr lang="pt-BR" dirty="0"/>
              <a:t>Falta de acesso a fundos e serviços públicos.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36FF-8269-6499-547D-C7DDBB6ED3BE}"/>
              </a:ext>
            </a:extLst>
          </p:cNvPr>
          <p:cNvSpPr txBox="1"/>
          <p:nvPr/>
        </p:nvSpPr>
        <p:spPr>
          <a:xfrm>
            <a:off x="938151" y="1923803"/>
            <a:ext cx="8763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Pergunta para discussão </a:t>
            </a:r>
          </a:p>
          <a:p>
            <a:r>
              <a:rPr lang="pt-BR" sz="2800" dirty="0"/>
              <a:t>O que pode a sua igreja fazer para ajudar as pessoas quando elas enfrentam estas barreiras no acesso aos serviços?</a:t>
            </a:r>
          </a:p>
        </p:txBody>
      </p:sp>
    </p:spTree>
    <p:extLst>
      <p:ext uri="{BB962C8B-B14F-4D97-AF65-F5344CB8AC3E}">
        <p14:creationId xmlns:p14="http://schemas.microsoft.com/office/powerpoint/2010/main" val="56716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Construir uma equipa de liderança.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>
                <a:solidFill>
                  <a:srgbClr val="5E6373"/>
                </a:solidFill>
              </a:rPr>
              <a:t>Compreender as barreiras que as vítimas podem encontrar.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pt-PT" sz="4800" dirty="0"/>
              <a:t>Ouvir com eficácia.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1" y="2136913"/>
            <a:ext cx="2269177" cy="434701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Futura LT Book" panose="02000504030000020003" pitchFamily="2" charset="0"/>
              </a:rPr>
              <a:t>Cinco Segredos </a:t>
            </a:r>
            <a:br>
              <a:rPr lang="pt-BR" sz="3200" b="1" dirty="0">
                <a:latin typeface="Futura LT Book" panose="02000504030000020003" pitchFamily="2" charset="0"/>
              </a:rPr>
            </a:br>
            <a:r>
              <a:rPr lang="pt-BR" sz="2400" dirty="0">
                <a:latin typeface="Futura LT Book" panose="02000504030000020003" pitchFamily="2" charset="0"/>
              </a:rPr>
              <a:t>para o Ministério de Recuperação</a:t>
            </a:r>
            <a:endParaRPr lang="en-US" sz="24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217344"/>
            <a:ext cx="8435612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Barreiras para uma escuta eficaz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Opiniões da sociedade sobre abuso;</a:t>
            </a:r>
          </a:p>
          <a:p>
            <a:r>
              <a:rPr lang="pt-BR" dirty="0"/>
              <a:t>Valores do ouvinte;</a:t>
            </a:r>
          </a:p>
          <a:p>
            <a:r>
              <a:rPr lang="pt-BR" dirty="0"/>
              <a:t>Opiniões pessoais do ouvinte;</a:t>
            </a:r>
          </a:p>
          <a:p>
            <a:r>
              <a:rPr lang="pt-BR" dirty="0"/>
              <a:t>A visão do ouvinte sobre o agressor;</a:t>
            </a:r>
          </a:p>
          <a:p>
            <a:r>
              <a:rPr lang="pt-BR" dirty="0"/>
              <a:t>Dar sermões ou conselhos;</a:t>
            </a:r>
          </a:p>
          <a:p>
            <a:r>
              <a:rPr lang="pt-BR" dirty="0"/>
              <a:t>Negar os sentimentos da outra pessoa.</a:t>
            </a:r>
          </a:p>
        </p:txBody>
      </p:sp>
    </p:spTree>
    <p:extLst>
      <p:ext uri="{BB962C8B-B14F-4D97-AF65-F5344CB8AC3E}">
        <p14:creationId xmlns:p14="http://schemas.microsoft.com/office/powerpoint/2010/main" val="128999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Futura LT Book" panose="02000504030000020003" pitchFamily="2" charset="0"/>
              </a:rPr>
              <a:t>Ouvir com eficácia significa: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sz="3200" dirty="0"/>
              <a:t>Dar </a:t>
            </a:r>
            <a:r>
              <a:rPr lang="pt-BR" sz="3200" b="1" dirty="0">
                <a:solidFill>
                  <a:srgbClr val="A1646A"/>
                </a:solidFill>
              </a:rPr>
              <a:t>tempo</a:t>
            </a:r>
            <a:r>
              <a:rPr lang="pt-BR" sz="3200" dirty="0"/>
              <a:t> para ouvir.</a:t>
            </a:r>
          </a:p>
          <a:p>
            <a:r>
              <a:rPr lang="pt-BR" sz="3200" dirty="0"/>
              <a:t>Ouvir com </a:t>
            </a:r>
            <a:r>
              <a:rPr lang="pt-BR" sz="3200" b="1" dirty="0">
                <a:solidFill>
                  <a:srgbClr val="A1646A"/>
                </a:solidFill>
              </a:rPr>
              <a:t>empatia</a:t>
            </a:r>
            <a:r>
              <a:rPr lang="pt-BR" sz="3200" dirty="0"/>
              <a:t>.</a:t>
            </a:r>
          </a:p>
          <a:p>
            <a:r>
              <a:rPr lang="pt-BR" sz="3200" dirty="0"/>
              <a:t>Ouvir </a:t>
            </a:r>
            <a:r>
              <a:rPr lang="pt-BR" sz="3200" b="1" dirty="0">
                <a:solidFill>
                  <a:srgbClr val="A1646A"/>
                </a:solidFill>
              </a:rPr>
              <a:t>sem julgamento</a:t>
            </a:r>
            <a:r>
              <a:rPr lang="pt-BR" sz="3200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9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Isaías 43:2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“</a:t>
            </a:r>
            <a:r>
              <a:rPr lang="pt-PT" sz="3200" dirty="0"/>
              <a:t>“Mesmo que atravesses os </a:t>
            </a:r>
            <a:r>
              <a:rPr lang="pt-P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mares</a:t>
            </a:r>
            <a:r>
              <a:rPr lang="pt-PT" sz="3200" dirty="0"/>
              <a:t>, </a:t>
            </a:r>
          </a:p>
          <a:p>
            <a:pPr marL="0" indent="0" algn="ctr">
              <a:buNone/>
            </a:pPr>
            <a:r>
              <a:rPr lang="pt-PT" sz="3200" dirty="0"/>
              <a:t>estarei contigo; os </a:t>
            </a:r>
            <a:r>
              <a:rPr lang="pt-P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rios</a:t>
            </a:r>
            <a:r>
              <a:rPr lang="pt-PT" sz="3200" dirty="0"/>
              <a:t> </a:t>
            </a:r>
          </a:p>
          <a:p>
            <a:pPr marL="0" indent="0" algn="ctr">
              <a:buNone/>
            </a:pPr>
            <a:r>
              <a:rPr lang="pt-PT" sz="3200" dirty="0"/>
              <a:t>profundos não te hão de afogar. </a:t>
            </a:r>
          </a:p>
          <a:p>
            <a:pPr marL="0" indent="0" algn="ctr">
              <a:buNone/>
            </a:pPr>
            <a:r>
              <a:rPr lang="pt-PT" sz="3200" dirty="0"/>
              <a:t>Quando caminhares peço </a:t>
            </a:r>
            <a:r>
              <a:rPr lang="pt-P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fogo</a:t>
            </a:r>
            <a:r>
              <a:rPr lang="pt-PT" sz="3200" dirty="0"/>
              <a:t>, </a:t>
            </a:r>
          </a:p>
          <a:p>
            <a:pPr marL="0" indent="0" algn="ctr">
              <a:buNone/>
            </a:pPr>
            <a:r>
              <a:rPr lang="pt-PT" sz="3200" dirty="0"/>
              <a:t>não te queimarás, </a:t>
            </a:r>
          </a:p>
          <a:p>
            <a:pPr marL="0" indent="0" algn="ctr">
              <a:buNone/>
            </a:pPr>
            <a:r>
              <a:rPr lang="pt-PT" sz="3200" dirty="0"/>
              <a:t>as chamas não te hão de atingir.” </a:t>
            </a:r>
            <a:r>
              <a:rPr lang="pt-BR" sz="32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98696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Tiago 1:19, NAA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“Vocês sabem estas coisas, </a:t>
            </a:r>
          </a:p>
          <a:p>
            <a:pPr marL="0" indent="0" algn="ctr">
              <a:buNone/>
            </a:pPr>
            <a:r>
              <a:rPr lang="pt-BR" dirty="0"/>
              <a:t>meus amados irmãos.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A1646A"/>
                </a:solidFill>
              </a:rPr>
              <a:t>Cada um </a:t>
            </a:r>
            <a:r>
              <a:rPr lang="pt-BR" dirty="0"/>
              <a:t>esteja </a:t>
            </a:r>
            <a:r>
              <a:rPr lang="pt-BR" b="1" dirty="0">
                <a:solidFill>
                  <a:srgbClr val="5E6373"/>
                </a:solidFill>
              </a:rPr>
              <a:t>pronto</a:t>
            </a:r>
            <a:r>
              <a:rPr lang="pt-BR" dirty="0"/>
              <a:t> para ouvir, </a:t>
            </a:r>
          </a:p>
          <a:p>
            <a:pPr marL="0" indent="0" algn="ctr">
              <a:buNone/>
            </a:pPr>
            <a:r>
              <a:rPr lang="pt-BR" dirty="0"/>
              <a:t>mas seja </a:t>
            </a:r>
            <a:r>
              <a:rPr lang="pt-BR" b="1" dirty="0">
                <a:solidFill>
                  <a:srgbClr val="5E6373"/>
                </a:solidFill>
              </a:rPr>
              <a:t>tardio</a:t>
            </a:r>
            <a:r>
              <a:rPr lang="pt-BR" dirty="0"/>
              <a:t> para falar </a:t>
            </a:r>
          </a:p>
          <a:p>
            <a:pPr marL="0" indent="0" algn="ctr">
              <a:buNone/>
            </a:pPr>
            <a:r>
              <a:rPr lang="pt-BR" dirty="0"/>
              <a:t>e </a:t>
            </a:r>
            <a:r>
              <a:rPr lang="pt-BR" b="1" dirty="0">
                <a:solidFill>
                  <a:srgbClr val="5E6373"/>
                </a:solidFill>
              </a:rPr>
              <a:t>tardio</a:t>
            </a:r>
            <a:r>
              <a:rPr lang="pt-BR" dirty="0"/>
              <a:t> para ficar irado.”</a:t>
            </a:r>
          </a:p>
        </p:txBody>
      </p:sp>
    </p:spTree>
    <p:extLst>
      <p:ext uri="{BB962C8B-B14F-4D97-AF65-F5344CB8AC3E}">
        <p14:creationId xmlns:p14="http://schemas.microsoft.com/office/powerpoint/2010/main" val="237870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Provérbios 25:11, NAA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dirty="0"/>
              <a:t>“Como maçãs de </a:t>
            </a:r>
            <a:r>
              <a:rPr lang="pt-BR" sz="3200" b="1" dirty="0">
                <a:solidFill>
                  <a:srgbClr val="5E6373"/>
                </a:solidFill>
              </a:rPr>
              <a:t>ouro</a:t>
            </a:r>
            <a:r>
              <a:rPr lang="pt-BR" sz="3200" dirty="0"/>
              <a:t> </a:t>
            </a:r>
          </a:p>
          <a:p>
            <a:pPr marL="0" indent="0" algn="ctr">
              <a:buNone/>
            </a:pPr>
            <a:r>
              <a:rPr lang="pt-BR" sz="3200" dirty="0"/>
              <a:t>em bandejas de </a:t>
            </a:r>
            <a:r>
              <a:rPr lang="pt-BR" sz="3200" b="1" dirty="0">
                <a:solidFill>
                  <a:srgbClr val="5E6373"/>
                </a:solidFill>
              </a:rPr>
              <a:t>prata</a:t>
            </a:r>
            <a:r>
              <a:rPr lang="pt-BR" sz="3200" dirty="0"/>
              <a:t>, </a:t>
            </a:r>
          </a:p>
          <a:p>
            <a:pPr marL="0" indent="0" algn="ctr">
              <a:buNone/>
            </a:pPr>
            <a:r>
              <a:rPr lang="pt-BR" sz="3200" dirty="0"/>
              <a:t>assim é a palavra </a:t>
            </a:r>
            <a:r>
              <a:rPr lang="pt-BR" sz="3200" b="1" dirty="0">
                <a:solidFill>
                  <a:srgbClr val="A1646A"/>
                </a:solidFill>
              </a:rPr>
              <a:t>dita a seu tempo</a:t>
            </a:r>
            <a:r>
              <a:rPr lang="pt-BR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756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Construir uma equipa de liderança.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>
                <a:solidFill>
                  <a:srgbClr val="5E6373"/>
                </a:solidFill>
              </a:rPr>
              <a:t>Compreender as barreiras que as vítimas podem encontrar.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Ouvir com eficácia.</a:t>
            </a:r>
          </a:p>
          <a:p>
            <a:pPr marL="914400" indent="-914400">
              <a:buFont typeface="+mj-lt"/>
              <a:buAutoNum type="arabicPeriod"/>
            </a:pPr>
            <a:r>
              <a:rPr lang="pt-PT" sz="4800" dirty="0"/>
              <a:t>Manter a confidencialidade.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pt-BR" sz="2400" b="1" dirty="0">
                <a:latin typeface="Futura LT Book" panose="02000504030000020003" pitchFamily="2" charset="0"/>
              </a:rPr>
              <a:t>Cinco Segredos </a:t>
            </a:r>
            <a:br>
              <a:rPr lang="pt-BR" sz="2400" b="1" dirty="0">
                <a:latin typeface="Futura LT Book" panose="02000504030000020003" pitchFamily="2" charset="0"/>
              </a:rPr>
            </a:br>
            <a:r>
              <a:rPr lang="pt-BR" sz="2000" dirty="0">
                <a:latin typeface="Futura LT Book" panose="02000504030000020003" pitchFamily="2" charset="0"/>
              </a:rPr>
              <a:t>para o Ministério de Recuperação</a:t>
            </a: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Futura LT Book" panose="02000504030000020003" pitchFamily="2" charset="0"/>
              </a:rPr>
              <a:t>Manter a confidencialidade significa: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Ter a capacidade de ouvir;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Ouvir sem preconceitos;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Ouvir sem que a sua própria história o sobrecarregue;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Ouvir com um desejo de ajudar;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Ouvir sem fofocar e trair a confiança da pessoa.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1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7" y="217344"/>
            <a:ext cx="9564624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Atividade em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Pergunta para discussão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De que forma pode ajudar a criar espaços seguros </a:t>
            </a:r>
            <a:r>
              <a:rPr lang="pt-BR" sz="3200" kern="100" dirty="0"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pt-BR" sz="3200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 sua igreja para pessoas que sofrem abusos?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Construir uma equipa de liderança.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>
                <a:solidFill>
                  <a:srgbClr val="5E6373"/>
                </a:solidFill>
              </a:rPr>
              <a:t>Compreender as barreiras que as vítimas podem encontrar.</a:t>
            </a: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Ouvir com eficácia.</a:t>
            </a:r>
          </a:p>
          <a:p>
            <a:pPr marL="914400" indent="-914400">
              <a:buFont typeface="+mj-lt"/>
              <a:buAutoNum type="arabicPeriod"/>
            </a:pPr>
            <a:r>
              <a:rPr lang="pt-PT" sz="4800" dirty="0">
                <a:solidFill>
                  <a:srgbClr val="5E6373"/>
                </a:solidFill>
              </a:rPr>
              <a:t>Manter a confidencialidade</a:t>
            </a:r>
            <a:r>
              <a:rPr lang="en-US" sz="4800" dirty="0">
                <a:solidFill>
                  <a:srgbClr val="5E6373"/>
                </a:solidFill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/>
              <a:t>Fornecer segurança e apoio.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pt-BR" sz="2400" b="1" dirty="0">
                <a:latin typeface="Futura LT Book" panose="02000504030000020003" pitchFamily="2" charset="0"/>
              </a:rPr>
              <a:t>Cinco Segredos </a:t>
            </a:r>
            <a:br>
              <a:rPr lang="pt-BR" sz="2400" b="1" dirty="0">
                <a:latin typeface="Futura LT Book" panose="02000504030000020003" pitchFamily="2" charset="0"/>
              </a:rPr>
            </a:br>
            <a:r>
              <a:rPr lang="pt-BR" sz="2000" dirty="0">
                <a:latin typeface="Futura LT Book" panose="02000504030000020003" pitchFamily="2" charset="0"/>
              </a:rPr>
              <a:t>para o Ministério de Recuperação</a:t>
            </a: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6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A igreja capacitada para lidar com traumas irá: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2360345"/>
            <a:ext cx="9959109" cy="4351338"/>
          </a:xfrm>
        </p:spPr>
        <p:txBody>
          <a:bodyPr>
            <a:normAutofit/>
          </a:bodyPr>
          <a:lstStyle/>
          <a:p>
            <a:r>
              <a:rPr lang="pt-PT" sz="3600" dirty="0"/>
              <a:t>Planear o bem-estar geral de todos os membros;</a:t>
            </a:r>
          </a:p>
          <a:p>
            <a:pPr marL="0" indent="0">
              <a:buNone/>
            </a:pPr>
            <a:endParaRPr lang="pt-PT" sz="3600" dirty="0"/>
          </a:p>
          <a:p>
            <a:r>
              <a:rPr lang="pt-PT" sz="3600" dirty="0"/>
              <a:t>Fornecer maneiras das pessoas encontrarem apoio emocional;</a:t>
            </a:r>
          </a:p>
          <a:p>
            <a:pPr marL="0" indent="0">
              <a:buNone/>
            </a:pPr>
            <a:endParaRPr lang="pt-PT" sz="3600" dirty="0"/>
          </a:p>
          <a:p>
            <a:r>
              <a:rPr lang="pt-PT" sz="3600" dirty="0"/>
              <a:t>Criar oportunidades para construir relacionamentos.</a:t>
            </a:r>
          </a:p>
        </p:txBody>
      </p:sp>
    </p:spTree>
    <p:extLst>
      <p:ext uri="{BB962C8B-B14F-4D97-AF65-F5344CB8AC3E}">
        <p14:creationId xmlns:p14="http://schemas.microsoft.com/office/powerpoint/2010/main" val="355844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118069"/>
            <a:ext cx="7499928" cy="4489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Segurança </a:t>
            </a: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é quando:</a:t>
            </a:r>
          </a:p>
          <a:p>
            <a:pPr marL="0" indent="0">
              <a:buNone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 As pessoas se sentem confortáveis a pedir o que precisam;</a:t>
            </a: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 Os ouvintes sabem como encontrar ajuda quando necessário;</a:t>
            </a: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 As pessoas confiam que as suas histórias serão ouvidas;</a:t>
            </a: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 Os ouvintes mantêm em sigilo o que for necessário.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EE61A0-F22B-C585-3C3D-86A51B79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524814"/>
            <a:ext cx="9316278" cy="1507135"/>
          </a:xfrm>
        </p:spPr>
        <p:txBody>
          <a:bodyPr/>
          <a:lstStyle/>
          <a:p>
            <a:r>
              <a:rPr lang="pt-BR" dirty="0"/>
              <a:t>Na igreja capacitada para lidar com traumas,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6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234" y="2333397"/>
            <a:ext cx="7499928" cy="3939509"/>
          </a:xfrm>
        </p:spPr>
        <p:txBody>
          <a:bodyPr/>
          <a:lstStyle/>
          <a:p>
            <a:pPr marL="0" indent="0">
              <a:buNone/>
            </a:pPr>
            <a:r>
              <a:rPr lang="pt-BR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Desenvolver </a:t>
            </a: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confiança, para que:</a:t>
            </a:r>
          </a:p>
          <a:p>
            <a:pPr marL="0" indent="0">
              <a:buNone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</a:t>
            </a: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Exista transparência;</a:t>
            </a:r>
          </a:p>
          <a:p>
            <a:pPr marL="0" indent="0">
              <a:buNone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Os líderes sejam honestos e confiáveis;</a:t>
            </a:r>
          </a:p>
          <a:p>
            <a:pPr marL="0" indent="0">
              <a:buNone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As expectativas sejam claras;</a:t>
            </a:r>
          </a:p>
          <a:p>
            <a:pPr marL="0" indent="0">
              <a:buNone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Os sentimentos sejam bem-vindos;</a:t>
            </a:r>
          </a:p>
          <a:p>
            <a:pPr marL="0" indent="0">
              <a:buNone/>
            </a:pPr>
            <a:r>
              <a:rPr lang="pt-PT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As pessoas ouçam.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43CC37-EA0B-E00C-E8A4-8E765116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34" y="730248"/>
            <a:ext cx="9654209" cy="1325563"/>
          </a:xfrm>
        </p:spPr>
        <p:txBody>
          <a:bodyPr>
            <a:normAutofit/>
          </a:bodyPr>
          <a:lstStyle/>
          <a:p>
            <a:r>
              <a:rPr lang="pt-BR" dirty="0">
                <a:cs typeface="Futura Medium" panose="020B0602020204020303" pitchFamily="34" charset="-79"/>
              </a:rPr>
              <a:t>A igreja capacitada para lidar com traumas irá</a:t>
            </a:r>
            <a:endParaRPr lang="en-US"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133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29" y="2493594"/>
            <a:ext cx="7499928" cy="3643455"/>
          </a:xfrm>
        </p:spPr>
        <p:txBody>
          <a:bodyPr/>
          <a:lstStyle/>
          <a:p>
            <a:pPr marL="0" indent="0">
              <a:buNone/>
            </a:pPr>
            <a:r>
              <a:rPr lang="pt-BR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Criar grupos de apoio </a:t>
            </a: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para:</a:t>
            </a:r>
          </a:p>
          <a:p>
            <a:pPr marL="0" indent="0">
              <a:buNone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Sobreviventes de abuso sexual;</a:t>
            </a: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Recuperação de divórcio;</a:t>
            </a:r>
          </a:p>
          <a:p>
            <a:pPr marL="0" indent="0">
              <a:buNone/>
            </a:pPr>
            <a:r>
              <a:rPr lang="pt-BR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•	Apoio ao luto.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BEE7CC-DD59-E0FD-C477-2A4765D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29" y="732873"/>
            <a:ext cx="9226826" cy="1325563"/>
          </a:xfrm>
        </p:spPr>
        <p:txBody>
          <a:bodyPr/>
          <a:lstStyle/>
          <a:p>
            <a:r>
              <a:rPr lang="pt-BR" dirty="0"/>
              <a:t>A igreja capacitada para lidar com traumas irá: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8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73" y="217344"/>
            <a:ext cx="7894782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O que é o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O trauma resulta de um evento, uma série de eventos ou um conjunto de circunstâncias que são vivenciadas por um indivíduo como prejudiciais ou ameaçadoras à vida. </a:t>
            </a:r>
          </a:p>
          <a:p>
            <a:r>
              <a:rPr lang="pt-BR" dirty="0"/>
              <a:t>Embora sejam exclusivas do indivíduo, geralmente, as experiências de trauma podem causar efeitos adversos duradouros, limitando a capacidade de atuar com sucesso ou de alcançar o bem-estar mental, físico, social, emocional ou espiritual.</a:t>
            </a:r>
          </a:p>
          <a:p>
            <a:pPr marL="0" indent="0" algn="r">
              <a:buNone/>
            </a:pPr>
            <a:r>
              <a:rPr lang="pt-BR" sz="2000" dirty="0">
                <a:hlinkClick r:id="rId3"/>
              </a:rPr>
              <a:t>https://www.gov.uk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8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Atividade em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Pergunta para discussão</a:t>
            </a:r>
          </a:p>
          <a:p>
            <a:pPr marL="0" indent="0">
              <a:buNone/>
            </a:pPr>
            <a:r>
              <a:rPr lang="pt-BR" dirty="0"/>
              <a:t>Se escolhesse um destes grupos de apoio para atuar como um ministério comunitário da igreja para pessoas traumatizadas, qual seria? Por quê? Que outros grupos de apoio podem ser úteis?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	Sobreviventes de abuso sexual;</a:t>
            </a:r>
          </a:p>
          <a:p>
            <a:pPr marL="0" indent="0">
              <a:buNone/>
            </a:pPr>
            <a:r>
              <a:rPr lang="pt-BR" dirty="0"/>
              <a:t>•	Recuperação de divórcio;</a:t>
            </a:r>
          </a:p>
          <a:p>
            <a:pPr marL="0" indent="0">
              <a:buNone/>
            </a:pPr>
            <a:r>
              <a:rPr lang="pt-BR" dirty="0"/>
              <a:t>•	Apoio ao luto.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 outros </a:t>
            </a:r>
            <a:r>
              <a:rPr lang="pt-PT" dirty="0"/>
              <a:t>grupos de apoio podem ser úteis?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42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O</a:t>
            </a:r>
            <a:r>
              <a:rPr lang="pt-PT" sz="4000" dirty="0" err="1">
                <a:latin typeface="Futura LT Book" panose="02000504030000020003" pitchFamily="2" charset="0"/>
              </a:rPr>
              <a:t>uvir</a:t>
            </a:r>
            <a:r>
              <a:rPr lang="en-US" sz="4000" dirty="0">
                <a:latin typeface="Futura LT Book" panose="02000504030000020003" pitchFamily="2" charset="0"/>
              </a:rPr>
              <a:t> com </a:t>
            </a:r>
            <a:r>
              <a:rPr lang="pt-PT" sz="4000" dirty="0">
                <a:latin typeface="Futura LT Book" panose="02000504030000020003" pitchFamily="2" charset="0"/>
              </a:rPr>
              <a:t>eficácia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A escuta eficaz é crucial em uma jornada de cura. </a:t>
            </a:r>
          </a:p>
          <a:p>
            <a:r>
              <a:rPr lang="pt-BR" dirty="0"/>
              <a:t>Algumas funções que um ouvinte desempenha podem dificultar isso. Este exercício ajuda a identificar comportamentos errados na escuta.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42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Atividade em Grupo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4" y="2006559"/>
            <a:ext cx="9959109" cy="4351338"/>
          </a:xfrm>
        </p:spPr>
        <p:txBody>
          <a:bodyPr/>
          <a:lstStyle/>
          <a:p>
            <a:pPr marL="3657600" lvl="8" indent="0">
              <a:buNone/>
            </a:pPr>
            <a:r>
              <a:rPr lang="pt-PT" sz="2800" b="1" dirty="0"/>
              <a:t>Papéis do Ouvinte:</a:t>
            </a:r>
          </a:p>
          <a:p>
            <a:pPr lvl="8"/>
            <a:r>
              <a:rPr lang="pt-BR" sz="2800" dirty="0"/>
              <a:t>Sra. Crítica</a:t>
            </a:r>
          </a:p>
          <a:p>
            <a:pPr lvl="8"/>
            <a:r>
              <a:rPr lang="pt-BR" sz="2800" dirty="0"/>
              <a:t>Sra. Indiferente</a:t>
            </a:r>
          </a:p>
          <a:p>
            <a:pPr lvl="8"/>
            <a:r>
              <a:rPr lang="pt-BR" sz="2800" dirty="0"/>
              <a:t>Sra. Editora</a:t>
            </a:r>
          </a:p>
          <a:p>
            <a:pPr lvl="8"/>
            <a:r>
              <a:rPr lang="pt-BR" sz="2800" dirty="0"/>
              <a:t>Sra. Amiga Carinhosa</a:t>
            </a:r>
          </a:p>
          <a:p>
            <a:pPr lvl="8"/>
            <a:r>
              <a:rPr lang="pt-BR" sz="2800" dirty="0"/>
              <a:t>Sra. Pregadora</a:t>
            </a:r>
          </a:p>
          <a:p>
            <a:pPr lvl="8"/>
            <a:r>
              <a:rPr lang="pt-BR" sz="2800" dirty="0"/>
              <a:t>Sra. Gerente</a:t>
            </a:r>
          </a:p>
          <a:p>
            <a:pPr lvl="8"/>
            <a:r>
              <a:rPr lang="pt-BR" sz="2800" dirty="0"/>
              <a:t>Sra. Sabe-tudo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07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“Nós nos achamos todos </a:t>
            </a:r>
            <a:r>
              <a:rPr lang="pt-BR" b="1" dirty="0">
                <a:solidFill>
                  <a:srgbClr val="A1646A"/>
                </a:solidFill>
              </a:rPr>
              <a:t>entretecidos</a:t>
            </a:r>
            <a:r>
              <a:rPr lang="pt-BR" dirty="0"/>
              <a:t> </a:t>
            </a:r>
          </a:p>
          <a:p>
            <a:pPr marL="0" indent="0" algn="ctr">
              <a:buNone/>
            </a:pPr>
            <a:r>
              <a:rPr lang="pt-BR" dirty="0"/>
              <a:t>na grande </a:t>
            </a:r>
            <a:r>
              <a:rPr lang="pt-BR" b="1" dirty="0">
                <a:solidFill>
                  <a:srgbClr val="A1646A"/>
                </a:solidFill>
              </a:rPr>
              <a:t>trama</a:t>
            </a:r>
            <a:r>
              <a:rPr lang="pt-BR" dirty="0"/>
              <a:t> da humanidade, </a:t>
            </a:r>
          </a:p>
          <a:p>
            <a:pPr marL="0" indent="0" algn="ctr">
              <a:buNone/>
            </a:pPr>
            <a:r>
              <a:rPr lang="pt-BR" dirty="0"/>
              <a:t>e o que quer que possamos fazer </a:t>
            </a:r>
          </a:p>
          <a:p>
            <a:pPr marL="0" indent="0" algn="ctr">
              <a:buNone/>
            </a:pPr>
            <a:r>
              <a:rPr lang="pt-BR" dirty="0"/>
              <a:t>para </a:t>
            </a:r>
            <a:r>
              <a:rPr lang="pt-BR" b="1" dirty="0">
                <a:solidFill>
                  <a:srgbClr val="5E6373"/>
                </a:solidFill>
              </a:rPr>
              <a:t>beneficiar</a:t>
            </a:r>
            <a:r>
              <a:rPr lang="pt-BR" dirty="0"/>
              <a:t> e </a:t>
            </a:r>
            <a:r>
              <a:rPr lang="pt-BR" b="1" dirty="0">
                <a:solidFill>
                  <a:srgbClr val="5E6373"/>
                </a:solidFill>
              </a:rPr>
              <a:t>elevar</a:t>
            </a:r>
            <a:r>
              <a:rPr lang="pt-BR" dirty="0"/>
              <a:t> a outrem, </a:t>
            </a:r>
          </a:p>
          <a:p>
            <a:pPr marL="0" indent="0" algn="ctr">
              <a:buNone/>
            </a:pPr>
            <a:r>
              <a:rPr lang="pt-BR" dirty="0"/>
              <a:t>refletirá em </a:t>
            </a:r>
            <a:r>
              <a:rPr lang="pt-BR" b="1" dirty="0">
                <a:solidFill>
                  <a:srgbClr val="5E6373"/>
                </a:solidFill>
              </a:rPr>
              <a:t>bênçãos</a:t>
            </a:r>
            <a:r>
              <a:rPr lang="pt-BR" dirty="0"/>
              <a:t> a nós mesmos.”</a:t>
            </a:r>
          </a:p>
          <a:p>
            <a:pPr marL="0" indent="0" algn="ctr">
              <a:buNone/>
            </a:pPr>
            <a:r>
              <a:rPr lang="en-US" sz="1800" dirty="0"/>
              <a:t>— </a:t>
            </a:r>
            <a:r>
              <a:rPr lang="en-US" sz="1800" i="1" dirty="0"/>
              <a:t>Patriarcas e </a:t>
            </a:r>
            <a:r>
              <a:rPr lang="en-US" sz="1800" i="1" dirty="0" err="1"/>
              <a:t>Profetas</a:t>
            </a:r>
            <a:r>
              <a:rPr lang="en-US" sz="1800" i="1" dirty="0"/>
              <a:t>, </a:t>
            </a:r>
            <a:r>
              <a:rPr lang="en-US" sz="1800" dirty="0"/>
              <a:t>p. 534</a:t>
            </a:r>
          </a:p>
        </p:txBody>
      </p:sp>
    </p:spTree>
    <p:extLst>
      <p:ext uri="{BB962C8B-B14F-4D97-AF65-F5344CB8AC3E}">
        <p14:creationId xmlns:p14="http://schemas.microsoft.com/office/powerpoint/2010/main" val="219938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1 </a:t>
            </a:r>
            <a:r>
              <a:rPr lang="pt-PT" sz="4000" dirty="0">
                <a:latin typeface="Futura LT Book" panose="02000504030000020003" pitchFamily="2" charset="0"/>
              </a:rPr>
              <a:t>Tessalonicenses 5:11, NVI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sz="3200" dirty="0"/>
              <a:t>“Por isso, </a:t>
            </a:r>
            <a:r>
              <a:rPr lang="pt-BR" sz="3200" b="1" dirty="0">
                <a:solidFill>
                  <a:srgbClr val="A1646A"/>
                </a:solidFill>
              </a:rPr>
              <a:t>exortem-se </a:t>
            </a:r>
            <a:r>
              <a:rPr lang="pt-BR" sz="3200" dirty="0"/>
              <a:t>e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A1646A"/>
                </a:solidFill>
              </a:rPr>
              <a:t>edifiquem-se</a:t>
            </a:r>
            <a:r>
              <a:rPr lang="pt-BR" sz="3200" dirty="0"/>
              <a:t> uns aos outros, </a:t>
            </a:r>
          </a:p>
          <a:p>
            <a:pPr marL="0" indent="0" algn="ctr">
              <a:buNone/>
            </a:pPr>
            <a:r>
              <a:rPr lang="pt-BR" sz="3200" dirty="0"/>
              <a:t>como de fato vocês estão fazendo.”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Sinto a tua dor,</a:t>
            </a:r>
          </a:p>
          <a:p>
            <a:pPr marL="0" indent="0">
              <a:buNone/>
            </a:pPr>
            <a:r>
              <a:rPr lang="pt-BR" dirty="0"/>
              <a:t>e anseio tocar a tua mágoa</a:t>
            </a:r>
          </a:p>
          <a:p>
            <a:pPr marL="0" indent="0">
              <a:buNone/>
            </a:pPr>
            <a:r>
              <a:rPr lang="pt-BR" dirty="0"/>
              <a:t>para que se dissipe.</a:t>
            </a:r>
          </a:p>
          <a:p>
            <a:pPr marL="0" indent="0">
              <a:buNone/>
            </a:pPr>
            <a:r>
              <a:rPr lang="pt-BR" dirty="0"/>
              <a:t>Sim, sei que não posso ver</a:t>
            </a:r>
          </a:p>
          <a:p>
            <a:pPr marL="0" indent="0">
              <a:buNone/>
            </a:pPr>
            <a:r>
              <a:rPr lang="pt-BR" dirty="0"/>
              <a:t>toda a extensão</a:t>
            </a:r>
          </a:p>
          <a:p>
            <a:pPr marL="0" indent="0">
              <a:buNone/>
            </a:pPr>
            <a:r>
              <a:rPr lang="pt-BR" dirty="0"/>
              <a:t>e profundidade</a:t>
            </a:r>
          </a:p>
          <a:p>
            <a:pPr marL="0" indent="0">
              <a:buNone/>
            </a:pPr>
            <a:r>
              <a:rPr lang="pt-BR" dirty="0"/>
              <a:t>desse vale escuro em que estás.</a:t>
            </a:r>
          </a:p>
          <a:p>
            <a:pPr marL="0" indent="0">
              <a:buNone/>
            </a:pPr>
            <a:r>
              <a:rPr lang="pt-BR" dirty="0"/>
              <a:t>Não posso sentir</a:t>
            </a:r>
          </a:p>
          <a:p>
            <a:pPr marL="0" indent="0">
              <a:buNone/>
            </a:pPr>
            <a:r>
              <a:rPr lang="pt-BR" dirty="0"/>
              <a:t>o quão afiada é a faca</a:t>
            </a:r>
          </a:p>
          <a:p>
            <a:pPr marL="0" indent="0">
              <a:buNone/>
            </a:pPr>
            <a:r>
              <a:rPr lang="pt-BR" dirty="0"/>
              <a:t>na tua alma –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Futura LT Book" panose="02000504030000020003" pitchFamily="2" charset="0"/>
              </a:rPr>
              <a:t>Estendo a mão</a:t>
            </a: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pois és tu quem a enfrenta,</a:t>
            </a:r>
          </a:p>
          <a:p>
            <a:pPr marL="0" indent="0">
              <a:buNone/>
            </a:pPr>
            <a:r>
              <a:rPr lang="pt-BR" dirty="0"/>
              <a:t>não eu.</a:t>
            </a:r>
          </a:p>
          <a:p>
            <a:pPr marL="0" indent="0">
              <a:buNone/>
            </a:pPr>
            <a:r>
              <a:rPr lang="pt-BR" dirty="0"/>
              <a:t>Mas já atravessei outros vales,</a:t>
            </a:r>
          </a:p>
          <a:p>
            <a:pPr marL="0" indent="0">
              <a:buNone/>
            </a:pPr>
            <a:r>
              <a:rPr lang="pt-BR" dirty="0"/>
              <a:t>e no meu coração</a:t>
            </a:r>
          </a:p>
          <a:p>
            <a:pPr marL="0" indent="0">
              <a:buNone/>
            </a:pPr>
            <a:r>
              <a:rPr lang="pt-BR" dirty="0"/>
              <a:t>ainda carrego as cicatrizes</a:t>
            </a:r>
          </a:p>
          <a:p>
            <a:pPr marL="0" indent="0">
              <a:buNone/>
            </a:pPr>
            <a:r>
              <a:rPr lang="pt-BR" dirty="0"/>
              <a:t>de feridas causadas por facas.</a:t>
            </a:r>
          </a:p>
          <a:p>
            <a:pPr marL="0" indent="0">
              <a:buNone/>
            </a:pPr>
            <a:r>
              <a:rPr lang="pt-BR" dirty="0"/>
              <a:t>Ainda assim,</a:t>
            </a:r>
          </a:p>
          <a:p>
            <a:pPr marL="0" indent="0">
              <a:buNone/>
            </a:pPr>
            <a:r>
              <a:rPr lang="pt-BR" dirty="0"/>
              <a:t>eu trilharia o teu caminho</a:t>
            </a:r>
          </a:p>
          <a:p>
            <a:pPr marL="0" indent="0">
              <a:buNone/>
            </a:pPr>
            <a:r>
              <a:rPr lang="pt-BR" dirty="0"/>
              <a:t>e levaria a tua dor</a:t>
            </a:r>
          </a:p>
          <a:p>
            <a:pPr marL="0" indent="0">
              <a:buNone/>
            </a:pPr>
            <a:r>
              <a:rPr lang="pt-BR" dirty="0"/>
              <a:t>se pudesse.</a:t>
            </a:r>
          </a:p>
          <a:p>
            <a:pPr marL="0" indent="0">
              <a:buNone/>
            </a:pPr>
            <a:r>
              <a:rPr lang="pt-BR" dirty="0"/>
              <a:t>Mas não posso.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Futura LT Book" panose="02000504030000020003" pitchFamily="2" charset="0"/>
              </a:rPr>
              <a:t>Estendo a mão</a:t>
            </a: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Mesmo assim, talvez</a:t>
            </a:r>
          </a:p>
          <a:p>
            <a:pPr marL="0" indent="0">
              <a:buNone/>
            </a:pPr>
            <a:r>
              <a:rPr lang="pt-BR" dirty="0"/>
              <a:t>de alguma forma</a:t>
            </a:r>
          </a:p>
          <a:p>
            <a:pPr marL="0" indent="0">
              <a:buNone/>
            </a:pPr>
            <a:r>
              <a:rPr lang="pt-BR" dirty="0"/>
              <a:t>eu possa ser uma mão para segurares</a:t>
            </a:r>
          </a:p>
          <a:p>
            <a:pPr marL="0" indent="0">
              <a:buNone/>
            </a:pPr>
            <a:r>
              <a:rPr lang="pt-BR" dirty="0"/>
              <a:t>na escuridão.</a:t>
            </a:r>
          </a:p>
          <a:p>
            <a:pPr marL="0" indent="0">
              <a:buNone/>
            </a:pPr>
            <a:r>
              <a:rPr lang="pt-BR" dirty="0"/>
              <a:t>De alguma forma, tentar amenizar</a:t>
            </a:r>
          </a:p>
          <a:p>
            <a:pPr marL="0" indent="0">
              <a:buNone/>
            </a:pPr>
            <a:r>
              <a:rPr lang="pt-BR" dirty="0"/>
              <a:t>a pontiaguda dor.</a:t>
            </a:r>
          </a:p>
          <a:p>
            <a:pPr marL="0" indent="0">
              <a:buNone/>
            </a:pPr>
            <a:r>
              <a:rPr lang="pt-BR" dirty="0"/>
              <a:t>E se não puder -</a:t>
            </a:r>
          </a:p>
          <a:p>
            <a:pPr marL="0" indent="0">
              <a:buNone/>
            </a:pPr>
            <a:r>
              <a:rPr lang="pt-BR" dirty="0"/>
              <a:t>talvez ajude um pouco</a:t>
            </a:r>
          </a:p>
          <a:p>
            <a:pPr marL="0" indent="0">
              <a:buNone/>
            </a:pPr>
            <a:r>
              <a:rPr lang="pt-BR" dirty="0"/>
              <a:t>apenas saberes que me importo.</a:t>
            </a:r>
          </a:p>
          <a:p>
            <a:pPr marL="0" indent="0">
              <a:buNone/>
            </a:pPr>
            <a:r>
              <a:rPr lang="en-US" sz="1800" dirty="0"/>
              <a:t>https://www.rigden.co.uk/poems/reaching-out/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Futura LT Book" panose="02000504030000020003" pitchFamily="2" charset="0"/>
              </a:rPr>
              <a:t>Estendo</a:t>
            </a:r>
            <a:r>
              <a:rPr lang="en-US" sz="2800" dirty="0">
                <a:latin typeface="Futura LT Book" panose="02000504030000020003" pitchFamily="2" charset="0"/>
              </a:rPr>
              <a:t> a </a:t>
            </a:r>
            <a:r>
              <a:rPr lang="en-US" sz="2800" dirty="0" err="1">
                <a:latin typeface="Futura LT Book" panose="02000504030000020003" pitchFamily="2" charset="0"/>
              </a:rPr>
              <a:t>mão</a:t>
            </a: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000" dirty="0">
                <a:latin typeface="Futura LT Book" panose="02000504030000020003" pitchFamily="2" charset="0"/>
              </a:rPr>
              <a:t>Escrito por Christine </a:t>
            </a:r>
            <a:r>
              <a:rPr lang="en-US" sz="2000" dirty="0" err="1">
                <a:latin typeface="Futura LT Book" panose="02000504030000020003" pitchFamily="2" charset="0"/>
              </a:rPr>
              <a:t>Rigden</a:t>
            </a:r>
            <a:r>
              <a:rPr lang="en-US" sz="2000" dirty="0">
                <a:latin typeface="Futura LT Book" panose="02000504030000020003" pitchFamily="2" charset="0"/>
              </a:rPr>
              <a:t> © 1989</a:t>
            </a:r>
          </a:p>
        </p:txBody>
      </p:sp>
    </p:spTree>
    <p:extLst>
      <p:ext uri="{BB962C8B-B14F-4D97-AF65-F5344CB8AC3E}">
        <p14:creationId xmlns:p14="http://schemas.microsoft.com/office/powerpoint/2010/main" val="4231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O que </a:t>
            </a:r>
            <a:r>
              <a:rPr lang="en-US" sz="4000" dirty="0" err="1">
                <a:latin typeface="Futura LT Book" panose="02000504030000020003" pitchFamily="2" charset="0"/>
              </a:rPr>
              <a:t>acha</a:t>
            </a:r>
            <a:r>
              <a:rPr lang="en-US" sz="4000" dirty="0">
                <a:latin typeface="Futura LT Book" panose="02000504030000020003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João 4:1-29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Por que Jesus pediu que ela lhe desse de beber?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Por que Ele a conduziu para uma conversa sobre a sua situação familiar?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kern="100" dirty="0">
                <a:effectLst/>
                <a:latin typeface="Avenir Next Medium"/>
                <a:ea typeface="Aptos" panose="020B0004020202020204" pitchFamily="34" charset="0"/>
                <a:cs typeface="Times New Roman" panose="02020603050405020304" pitchFamily="18" charset="0"/>
              </a:rPr>
              <a:t>O que fez dela uma testemunha tão poderosa?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A igreja preparada para lidar com traumas está: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BR" dirty="0"/>
              <a:t>Consciente do impacto que o trauma tem na vida dos membros;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Sensível e compassiva, tornando o ambiente seguro para todos adorarem.</a:t>
            </a:r>
          </a:p>
        </p:txBody>
      </p:sp>
    </p:spTree>
    <p:extLst>
      <p:ext uri="{BB962C8B-B14F-4D97-AF65-F5344CB8AC3E}">
        <p14:creationId xmlns:p14="http://schemas.microsoft.com/office/powerpoint/2010/main" val="249418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Cinco Segredos </a:t>
            </a:r>
            <a:br>
              <a:rPr lang="pt-BR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para o Ministério de Recuperação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 igreja preparada para lidar com traumas irá: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	Construir uma equipa de liderança;</a:t>
            </a:r>
          </a:p>
          <a:p>
            <a:pPr marL="0" indent="0">
              <a:buNone/>
            </a:pPr>
            <a:r>
              <a:rPr lang="pt-BR" dirty="0"/>
              <a:t>2.	Compreender as barreiras que as vítimas podem encontrar;</a:t>
            </a:r>
          </a:p>
          <a:p>
            <a:pPr marL="0" indent="0">
              <a:buNone/>
            </a:pPr>
            <a:r>
              <a:rPr lang="pt-BR" dirty="0"/>
              <a:t>3.	Ouvir com eficácia;</a:t>
            </a:r>
          </a:p>
          <a:p>
            <a:pPr marL="0" indent="0">
              <a:buNone/>
            </a:pPr>
            <a:r>
              <a:rPr lang="pt-BR" dirty="0"/>
              <a:t>4.	Manter a confidencialidade;</a:t>
            </a:r>
          </a:p>
          <a:p>
            <a:pPr marL="0" indent="0">
              <a:buNone/>
            </a:pPr>
            <a:r>
              <a:rPr lang="pt-BR" dirty="0"/>
              <a:t>5.	Fornecer segurança e apoio.</a:t>
            </a:r>
          </a:p>
        </p:txBody>
      </p:sp>
    </p:spTree>
    <p:extLst>
      <p:ext uri="{BB962C8B-B14F-4D97-AF65-F5344CB8AC3E}">
        <p14:creationId xmlns:p14="http://schemas.microsoft.com/office/powerpoint/2010/main" val="404210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1370</Words>
  <Application>Microsoft Office PowerPoint</Application>
  <PresentationFormat>Ecrã Panorâmico</PresentationFormat>
  <Paragraphs>218</Paragraphs>
  <Slides>34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6" baseType="lpstr">
      <vt:lpstr>Aptos</vt:lpstr>
      <vt:lpstr>Arial</vt:lpstr>
      <vt:lpstr>Avenir Next Medium</vt:lpstr>
      <vt:lpstr>Calibri</vt:lpstr>
      <vt:lpstr>Calibri Light</vt:lpstr>
      <vt:lpstr>Futura</vt:lpstr>
      <vt:lpstr>Futura LT Book</vt:lpstr>
      <vt:lpstr>Futura Medium</vt:lpstr>
      <vt:lpstr>Montserrat ExtraBold</vt:lpstr>
      <vt:lpstr>Montserrat Medium</vt:lpstr>
      <vt:lpstr>Symbol</vt:lpstr>
      <vt:lpstr>Office Theme</vt:lpstr>
      <vt:lpstr>Apresentação do PowerPoint</vt:lpstr>
      <vt:lpstr>Isaías 43:2</vt:lpstr>
      <vt:lpstr>O que é o trauma?</vt:lpstr>
      <vt:lpstr>Estendo a mão</vt:lpstr>
      <vt:lpstr>Estendo a mão</vt:lpstr>
      <vt:lpstr>Estendo a mão   Escrito por Christine Rigden © 1989</vt:lpstr>
      <vt:lpstr>O que acha?</vt:lpstr>
      <vt:lpstr>A igreja preparada para lidar com traumas está:</vt:lpstr>
      <vt:lpstr>Cinco Segredos  para o Ministério de Recuperação</vt:lpstr>
      <vt:lpstr>Cinco Segredos  para o Ministério de Recuperação</vt:lpstr>
      <vt:lpstr>Líderes da igreja preparados para lidar com traumas:</vt:lpstr>
      <vt:lpstr>Líderes da igreja preparados para lidar com traumas:</vt:lpstr>
      <vt:lpstr>Cinco Segredos  para o Ministério de Recuperação    </vt:lpstr>
      <vt:lpstr>Barreiras no acesso aos serviços:</vt:lpstr>
      <vt:lpstr>Apresentação do PowerPoint</vt:lpstr>
      <vt:lpstr>Atividade em Grupo</vt:lpstr>
      <vt:lpstr>Cinco Segredos  para o Ministério de Recuperação</vt:lpstr>
      <vt:lpstr>Barreiras para uma escuta eficaz</vt:lpstr>
      <vt:lpstr>Ouvir com eficácia significa:</vt:lpstr>
      <vt:lpstr>Tiago 1:19, NAA</vt:lpstr>
      <vt:lpstr>Provérbios 25:11, NAA</vt:lpstr>
      <vt:lpstr>  Cinco Segredos  para o Ministério de Recuperação</vt:lpstr>
      <vt:lpstr>Manter a confidencialidade significa:</vt:lpstr>
      <vt:lpstr>Atividade em Grupo</vt:lpstr>
      <vt:lpstr>  Cinco Segredos  para o Ministério de Recuperação</vt:lpstr>
      <vt:lpstr>A igreja capacitada para lidar com traumas irá:</vt:lpstr>
      <vt:lpstr>Na igreja capacitada para lidar com traumas,</vt:lpstr>
      <vt:lpstr>A igreja capacitada para lidar com traumas irá</vt:lpstr>
      <vt:lpstr>A igreja capacitada para lidar com traumas irá:</vt:lpstr>
      <vt:lpstr>Atividade em Grupo</vt:lpstr>
      <vt:lpstr>Ouvir com eficácia</vt:lpstr>
      <vt:lpstr>Atividade em Grupo</vt:lpstr>
      <vt:lpstr>Ellen G. White</vt:lpstr>
      <vt:lpstr>1 Tessalonicenses 5:11, NVI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Raquel Silva</cp:lastModifiedBy>
  <cp:revision>12</cp:revision>
  <cp:lastPrinted>2024-04-03T15:18:36Z</cp:lastPrinted>
  <dcterms:created xsi:type="dcterms:W3CDTF">2023-02-14T12:16:54Z</dcterms:created>
  <dcterms:modified xsi:type="dcterms:W3CDTF">2024-07-24T14:00:54Z</dcterms:modified>
</cp:coreProperties>
</file>