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60" r:id="rId7"/>
    <p:sldId id="261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373"/>
    <a:srgbClr val="A1646A"/>
    <a:srgbClr val="DE8999"/>
    <a:srgbClr val="A8B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B2224-0053-41CB-B5CA-0CD3C380E71D}" v="2" dt="2024-04-26T11:09:45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quiria Ferreira" userId="5962c42b4f112fba" providerId="LiveId" clId="{3D8B2224-0053-41CB-B5CA-0CD3C380E71D}"/>
    <pc:docChg chg="undo redo custSel modSld">
      <pc:chgData name="Walquiria Ferreira" userId="5962c42b4f112fba" providerId="LiveId" clId="{3D8B2224-0053-41CB-B5CA-0CD3C380E71D}" dt="2024-04-30T01:23:09.714" v="839" actId="20577"/>
      <pc:docMkLst>
        <pc:docMk/>
      </pc:docMkLst>
      <pc:sldChg chg="modSp mod">
        <pc:chgData name="Walquiria Ferreira" userId="5962c42b4f112fba" providerId="LiveId" clId="{3D8B2224-0053-41CB-B5CA-0CD3C380E71D}" dt="2024-04-30T01:19:58.426" v="824" actId="1076"/>
        <pc:sldMkLst>
          <pc:docMk/>
          <pc:sldMk cId="3602899838" sldId="256"/>
        </pc:sldMkLst>
        <pc:spChg chg="mod">
          <ac:chgData name="Walquiria Ferreira" userId="5962c42b4f112fba" providerId="LiveId" clId="{3D8B2224-0053-41CB-B5CA-0CD3C380E71D}" dt="2024-04-26T10:39:18.401" v="36" actId="1076"/>
          <ac:spMkLst>
            <pc:docMk/>
            <pc:sldMk cId="3602899838" sldId="256"/>
            <ac:spMk id="2" creationId="{05760F33-BAE4-F09D-A8AA-846F81319FB1}"/>
          </ac:spMkLst>
        </pc:spChg>
        <pc:spChg chg="mod">
          <ac:chgData name="Walquiria Ferreira" userId="5962c42b4f112fba" providerId="LiveId" clId="{3D8B2224-0053-41CB-B5CA-0CD3C380E71D}" dt="2024-04-26T10:39:09.501" v="35" actId="404"/>
          <ac:spMkLst>
            <pc:docMk/>
            <pc:sldMk cId="3602899838" sldId="256"/>
            <ac:spMk id="3" creationId="{6DEC13DD-AC22-48CB-6771-9744EF262B67}"/>
          </ac:spMkLst>
        </pc:spChg>
        <pc:spChg chg="mod">
          <ac:chgData name="Walquiria Ferreira" userId="5962c42b4f112fba" providerId="LiveId" clId="{3D8B2224-0053-41CB-B5CA-0CD3C380E71D}" dt="2024-04-30T01:19:58.426" v="824" actId="1076"/>
          <ac:spMkLst>
            <pc:docMk/>
            <pc:sldMk cId="3602899838" sldId="256"/>
            <ac:spMk id="4" creationId="{B01FECC3-0DA0-7EE8-9E1F-8FC1AC484189}"/>
          </ac:spMkLst>
        </pc:spChg>
        <pc:spChg chg="mod">
          <ac:chgData name="Walquiria Ferreira" userId="5962c42b4f112fba" providerId="LiveId" clId="{3D8B2224-0053-41CB-B5CA-0CD3C380E71D}" dt="2024-04-30T01:19:54.911" v="823" actId="1076"/>
          <ac:spMkLst>
            <pc:docMk/>
            <pc:sldMk cId="3602899838" sldId="256"/>
            <ac:spMk id="5" creationId="{2BC4E3FF-6D03-72E9-2E46-3F042BA61574}"/>
          </ac:spMkLst>
        </pc:spChg>
      </pc:sldChg>
      <pc:sldChg chg="modSp mod">
        <pc:chgData name="Walquiria Ferreira" userId="5962c42b4f112fba" providerId="LiveId" clId="{3D8B2224-0053-41CB-B5CA-0CD3C380E71D}" dt="2024-04-30T01:20:12.931" v="828" actId="403"/>
        <pc:sldMkLst>
          <pc:docMk/>
          <pc:sldMk cId="3980296302" sldId="258"/>
        </pc:sldMkLst>
        <pc:spChg chg="mod">
          <ac:chgData name="Walquiria Ferreira" userId="5962c42b4f112fba" providerId="LiveId" clId="{3D8B2224-0053-41CB-B5CA-0CD3C380E71D}" dt="2024-04-30T01:20:07.350" v="826" actId="20577"/>
          <ac:spMkLst>
            <pc:docMk/>
            <pc:sldMk cId="3980296302" sldId="258"/>
            <ac:spMk id="4" creationId="{D90B49BD-57B6-8E41-1A14-14F2CE833757}"/>
          </ac:spMkLst>
        </pc:spChg>
        <pc:spChg chg="mod">
          <ac:chgData name="Walquiria Ferreira" userId="5962c42b4f112fba" providerId="LiveId" clId="{3D8B2224-0053-41CB-B5CA-0CD3C380E71D}" dt="2024-04-30T01:20:12.931" v="828" actId="403"/>
          <ac:spMkLst>
            <pc:docMk/>
            <pc:sldMk cId="3980296302" sldId="258"/>
            <ac:spMk id="5" creationId="{4495ABE3-FC6D-6D83-CFBE-A0B416D841F5}"/>
          </ac:spMkLst>
        </pc:spChg>
      </pc:sldChg>
      <pc:sldChg chg="modSp mod">
        <pc:chgData name="Walquiria Ferreira" userId="5962c42b4f112fba" providerId="LiveId" clId="{3D8B2224-0053-41CB-B5CA-0CD3C380E71D}" dt="2024-04-26T10:49:55.325" v="388" actId="20577"/>
        <pc:sldMkLst>
          <pc:docMk/>
          <pc:sldMk cId="2470095028" sldId="259"/>
        </pc:sldMkLst>
        <pc:spChg chg="mod">
          <ac:chgData name="Walquiria Ferreira" userId="5962c42b4f112fba" providerId="LiveId" clId="{3D8B2224-0053-41CB-B5CA-0CD3C380E71D}" dt="2024-04-26T10:41:41.006" v="122" actId="20577"/>
          <ac:spMkLst>
            <pc:docMk/>
            <pc:sldMk cId="2470095028" sldId="259"/>
            <ac:spMk id="2" creationId="{3F7D7850-30E2-E571-9768-3019A337C198}"/>
          </ac:spMkLst>
        </pc:spChg>
        <pc:spChg chg="mod">
          <ac:chgData name="Walquiria Ferreira" userId="5962c42b4f112fba" providerId="LiveId" clId="{3D8B2224-0053-41CB-B5CA-0CD3C380E71D}" dt="2024-04-26T10:49:55.325" v="388" actId="20577"/>
          <ac:spMkLst>
            <pc:docMk/>
            <pc:sldMk cId="2470095028" sldId="259"/>
            <ac:spMk id="4" creationId="{549B05F0-CCED-0716-C378-4CA51B99D689}"/>
          </ac:spMkLst>
        </pc:spChg>
      </pc:sldChg>
      <pc:sldChg chg="delSp modSp mod">
        <pc:chgData name="Walquiria Ferreira" userId="5962c42b4f112fba" providerId="LiveId" clId="{3D8B2224-0053-41CB-B5CA-0CD3C380E71D}" dt="2024-04-30T01:20:50.890" v="830" actId="478"/>
        <pc:sldMkLst>
          <pc:docMk/>
          <pc:sldMk cId="2387301547" sldId="260"/>
        </pc:sldMkLst>
        <pc:spChg chg="del">
          <ac:chgData name="Walquiria Ferreira" userId="5962c42b4f112fba" providerId="LiveId" clId="{3D8B2224-0053-41CB-B5CA-0CD3C380E71D}" dt="2024-04-30T01:20:50.890" v="830" actId="478"/>
          <ac:spMkLst>
            <pc:docMk/>
            <pc:sldMk cId="2387301547" sldId="260"/>
            <ac:spMk id="2" creationId="{77D3DFFC-0BE9-FE37-4C15-8EFD011D68FE}"/>
          </ac:spMkLst>
        </pc:spChg>
        <pc:spChg chg="mod">
          <ac:chgData name="Walquiria Ferreira" userId="5962c42b4f112fba" providerId="LiveId" clId="{3D8B2224-0053-41CB-B5CA-0CD3C380E71D}" dt="2024-04-26T10:48:45.653" v="361" actId="20577"/>
          <ac:spMkLst>
            <pc:docMk/>
            <pc:sldMk cId="2387301547" sldId="260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3D8B2224-0053-41CB-B5CA-0CD3C380E71D}" dt="2024-04-26T10:51:31.644" v="423" actId="20577"/>
        <pc:sldMkLst>
          <pc:docMk/>
          <pc:sldMk cId="2141597603" sldId="261"/>
        </pc:sldMkLst>
        <pc:spChg chg="mod">
          <ac:chgData name="Walquiria Ferreira" userId="5962c42b4f112fba" providerId="LiveId" clId="{3D8B2224-0053-41CB-B5CA-0CD3C380E71D}" dt="2024-04-26T10:49:04.200" v="372" actId="6549"/>
          <ac:spMkLst>
            <pc:docMk/>
            <pc:sldMk cId="2141597603" sldId="261"/>
            <ac:spMk id="4" creationId="{D90B49BD-57B6-8E41-1A14-14F2CE833757}"/>
          </ac:spMkLst>
        </pc:spChg>
        <pc:spChg chg="mod">
          <ac:chgData name="Walquiria Ferreira" userId="5962c42b4f112fba" providerId="LiveId" clId="{3D8B2224-0053-41CB-B5CA-0CD3C380E71D}" dt="2024-04-26T10:51:31.644" v="423" actId="20577"/>
          <ac:spMkLst>
            <pc:docMk/>
            <pc:sldMk cId="2141597603" sldId="261"/>
            <ac:spMk id="5" creationId="{4495ABE3-FC6D-6D83-CFBE-A0B416D841F5}"/>
          </ac:spMkLst>
        </pc:spChg>
      </pc:sldChg>
      <pc:sldChg chg="modSp mod">
        <pc:chgData name="Walquiria Ferreira" userId="5962c42b4f112fba" providerId="LiveId" clId="{3D8B2224-0053-41CB-B5CA-0CD3C380E71D}" dt="2024-04-30T01:20:35.007" v="829" actId="403"/>
        <pc:sldMkLst>
          <pc:docMk/>
          <pc:sldMk cId="1443838419" sldId="265"/>
        </pc:sldMkLst>
        <pc:spChg chg="mod">
          <ac:chgData name="Walquiria Ferreira" userId="5962c42b4f112fba" providerId="LiveId" clId="{3D8B2224-0053-41CB-B5CA-0CD3C380E71D}" dt="2024-04-26T10:42:24.243" v="150" actId="20577"/>
          <ac:spMkLst>
            <pc:docMk/>
            <pc:sldMk cId="1443838419" sldId="265"/>
            <ac:spMk id="4" creationId="{D90B49BD-57B6-8E41-1A14-14F2CE833757}"/>
          </ac:spMkLst>
        </pc:spChg>
        <pc:spChg chg="mod">
          <ac:chgData name="Walquiria Ferreira" userId="5962c42b4f112fba" providerId="LiveId" clId="{3D8B2224-0053-41CB-B5CA-0CD3C380E71D}" dt="2024-04-30T01:20:35.007" v="829" actId="403"/>
          <ac:spMkLst>
            <pc:docMk/>
            <pc:sldMk cId="1443838419" sldId="265"/>
            <ac:spMk id="5" creationId="{4495ABE3-FC6D-6D83-CFBE-A0B416D841F5}"/>
          </ac:spMkLst>
        </pc:spChg>
      </pc:sldChg>
      <pc:sldChg chg="modSp mod">
        <pc:chgData name="Walquiria Ferreira" userId="5962c42b4f112fba" providerId="LiveId" clId="{3D8B2224-0053-41CB-B5CA-0CD3C380E71D}" dt="2024-04-26T10:50:14.110" v="397" actId="313"/>
        <pc:sldMkLst>
          <pc:docMk/>
          <pc:sldMk cId="2546840091" sldId="266"/>
        </pc:sldMkLst>
        <pc:spChg chg="mod">
          <ac:chgData name="Walquiria Ferreira" userId="5962c42b4f112fba" providerId="LiveId" clId="{3D8B2224-0053-41CB-B5CA-0CD3C380E71D}" dt="2024-04-26T10:44:34.799" v="187" actId="20577"/>
          <ac:spMkLst>
            <pc:docMk/>
            <pc:sldMk cId="2546840091" sldId="266"/>
            <ac:spMk id="2" creationId="{3F7D7850-30E2-E571-9768-3019A337C198}"/>
          </ac:spMkLst>
        </pc:spChg>
        <pc:spChg chg="mod">
          <ac:chgData name="Walquiria Ferreira" userId="5962c42b4f112fba" providerId="LiveId" clId="{3D8B2224-0053-41CB-B5CA-0CD3C380E71D}" dt="2024-04-26T10:50:14.110" v="397" actId="313"/>
          <ac:spMkLst>
            <pc:docMk/>
            <pc:sldMk cId="2546840091" sldId="266"/>
            <ac:spMk id="4" creationId="{549B05F0-CCED-0716-C378-4CA51B99D689}"/>
          </ac:spMkLst>
        </pc:spChg>
      </pc:sldChg>
      <pc:sldChg chg="modSp mod">
        <pc:chgData name="Walquiria Ferreira" userId="5962c42b4f112fba" providerId="LiveId" clId="{3D8B2224-0053-41CB-B5CA-0CD3C380E71D}" dt="2024-04-30T01:21:19.598" v="831" actId="20577"/>
        <pc:sldMkLst>
          <pc:docMk/>
          <pc:sldMk cId="41955812" sldId="269"/>
        </pc:sldMkLst>
        <pc:spChg chg="mod">
          <ac:chgData name="Walquiria Ferreira" userId="5962c42b4f112fba" providerId="LiveId" clId="{3D8B2224-0053-41CB-B5CA-0CD3C380E71D}" dt="2024-04-26T10:51:58.478" v="448" actId="20577"/>
          <ac:spMkLst>
            <pc:docMk/>
            <pc:sldMk cId="41955812" sldId="269"/>
            <ac:spMk id="2" creationId="{77D3DFFC-0BE9-FE37-4C15-8EFD011D68FE}"/>
          </ac:spMkLst>
        </pc:spChg>
        <pc:spChg chg="mod">
          <ac:chgData name="Walquiria Ferreira" userId="5962c42b4f112fba" providerId="LiveId" clId="{3D8B2224-0053-41CB-B5CA-0CD3C380E71D}" dt="2024-04-30T01:21:19.598" v="831" actId="20577"/>
          <ac:spMkLst>
            <pc:docMk/>
            <pc:sldMk cId="41955812" sldId="269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3D8B2224-0053-41CB-B5CA-0CD3C380E71D}" dt="2024-04-30T01:21:50.067" v="833" actId="1076"/>
        <pc:sldMkLst>
          <pc:docMk/>
          <pc:sldMk cId="44543579" sldId="270"/>
        </pc:sldMkLst>
        <pc:spChg chg="mod">
          <ac:chgData name="Walquiria Ferreira" userId="5962c42b4f112fba" providerId="LiveId" clId="{3D8B2224-0053-41CB-B5CA-0CD3C380E71D}" dt="2024-04-26T10:54:08.833" v="460" actId="20577"/>
          <ac:spMkLst>
            <pc:docMk/>
            <pc:sldMk cId="44543579" sldId="270"/>
            <ac:spMk id="2" creationId="{77D3DFFC-0BE9-FE37-4C15-8EFD011D68FE}"/>
          </ac:spMkLst>
        </pc:spChg>
        <pc:spChg chg="mod">
          <ac:chgData name="Walquiria Ferreira" userId="5962c42b4f112fba" providerId="LiveId" clId="{3D8B2224-0053-41CB-B5CA-0CD3C380E71D}" dt="2024-04-30T01:21:50.067" v="833" actId="1076"/>
          <ac:spMkLst>
            <pc:docMk/>
            <pc:sldMk cId="44543579" sldId="270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3D8B2224-0053-41CB-B5CA-0CD3C380E71D}" dt="2024-04-26T10:57:13.931" v="523" actId="403"/>
        <pc:sldMkLst>
          <pc:docMk/>
          <pc:sldMk cId="3380861893" sldId="271"/>
        </pc:sldMkLst>
        <pc:spChg chg="mod">
          <ac:chgData name="Walquiria Ferreira" userId="5962c42b4f112fba" providerId="LiveId" clId="{3D8B2224-0053-41CB-B5CA-0CD3C380E71D}" dt="2024-04-26T10:55:47.468" v="499" actId="20577"/>
          <ac:spMkLst>
            <pc:docMk/>
            <pc:sldMk cId="3380861893" sldId="271"/>
            <ac:spMk id="2" creationId="{77D3DFFC-0BE9-FE37-4C15-8EFD011D68FE}"/>
          </ac:spMkLst>
        </pc:spChg>
        <pc:spChg chg="mod">
          <ac:chgData name="Walquiria Ferreira" userId="5962c42b4f112fba" providerId="LiveId" clId="{3D8B2224-0053-41CB-B5CA-0CD3C380E71D}" dt="2024-04-26T10:57:13.931" v="523" actId="403"/>
          <ac:spMkLst>
            <pc:docMk/>
            <pc:sldMk cId="3380861893" sldId="271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3D8B2224-0053-41CB-B5CA-0CD3C380E71D}" dt="2024-04-30T01:22:04.091" v="834" actId="403"/>
        <pc:sldMkLst>
          <pc:docMk/>
          <pc:sldMk cId="803241094" sldId="272"/>
        </pc:sldMkLst>
        <pc:spChg chg="mod">
          <ac:chgData name="Walquiria Ferreira" userId="5962c42b4f112fba" providerId="LiveId" clId="{3D8B2224-0053-41CB-B5CA-0CD3C380E71D}" dt="2024-04-26T10:57:27.745" v="531" actId="20577"/>
          <ac:spMkLst>
            <pc:docMk/>
            <pc:sldMk cId="803241094" sldId="272"/>
            <ac:spMk id="4" creationId="{D90B49BD-57B6-8E41-1A14-14F2CE833757}"/>
          </ac:spMkLst>
        </pc:spChg>
        <pc:spChg chg="mod">
          <ac:chgData name="Walquiria Ferreira" userId="5962c42b4f112fba" providerId="LiveId" clId="{3D8B2224-0053-41CB-B5CA-0CD3C380E71D}" dt="2024-04-30T01:22:04.091" v="834" actId="403"/>
          <ac:spMkLst>
            <pc:docMk/>
            <pc:sldMk cId="803241094" sldId="272"/>
            <ac:spMk id="5" creationId="{4495ABE3-FC6D-6D83-CFBE-A0B416D841F5}"/>
          </ac:spMkLst>
        </pc:spChg>
      </pc:sldChg>
      <pc:sldChg chg="modSp mod">
        <pc:chgData name="Walquiria Ferreira" userId="5962c42b4f112fba" providerId="LiveId" clId="{3D8B2224-0053-41CB-B5CA-0CD3C380E71D}" dt="2024-04-30T01:22:18.015" v="836" actId="27636"/>
        <pc:sldMkLst>
          <pc:docMk/>
          <pc:sldMk cId="3238915642" sldId="273"/>
        </pc:sldMkLst>
        <pc:spChg chg="mod">
          <ac:chgData name="Walquiria Ferreira" userId="5962c42b4f112fba" providerId="LiveId" clId="{3D8B2224-0053-41CB-B5CA-0CD3C380E71D}" dt="2024-04-26T10:59:41.657" v="585" actId="404"/>
          <ac:spMkLst>
            <pc:docMk/>
            <pc:sldMk cId="3238915642" sldId="273"/>
            <ac:spMk id="2" creationId="{3F7D7850-30E2-E571-9768-3019A337C198}"/>
          </ac:spMkLst>
        </pc:spChg>
        <pc:spChg chg="mod">
          <ac:chgData name="Walquiria Ferreira" userId="5962c42b4f112fba" providerId="LiveId" clId="{3D8B2224-0053-41CB-B5CA-0CD3C380E71D}" dt="2024-04-30T01:22:18.015" v="836" actId="27636"/>
          <ac:spMkLst>
            <pc:docMk/>
            <pc:sldMk cId="3238915642" sldId="273"/>
            <ac:spMk id="4" creationId="{549B05F0-CCED-0716-C378-4CA51B99D689}"/>
          </ac:spMkLst>
        </pc:spChg>
      </pc:sldChg>
      <pc:sldChg chg="delSp modSp mod">
        <pc:chgData name="Walquiria Ferreira" userId="5962c42b4f112fba" providerId="LiveId" clId="{3D8B2224-0053-41CB-B5CA-0CD3C380E71D}" dt="2024-04-30T01:23:09.714" v="839" actId="20577"/>
        <pc:sldMkLst>
          <pc:docMk/>
          <pc:sldMk cId="3425176430" sldId="274"/>
        </pc:sldMkLst>
        <pc:spChg chg="del">
          <ac:chgData name="Walquiria Ferreira" userId="5962c42b4f112fba" providerId="LiveId" clId="{3D8B2224-0053-41CB-B5CA-0CD3C380E71D}" dt="2024-04-30T01:22:24.599" v="837" actId="478"/>
          <ac:spMkLst>
            <pc:docMk/>
            <pc:sldMk cId="3425176430" sldId="274"/>
            <ac:spMk id="2" creationId="{77D3DFFC-0BE9-FE37-4C15-8EFD011D68FE}"/>
          </ac:spMkLst>
        </pc:spChg>
        <pc:spChg chg="mod">
          <ac:chgData name="Walquiria Ferreira" userId="5962c42b4f112fba" providerId="LiveId" clId="{3D8B2224-0053-41CB-B5CA-0CD3C380E71D}" dt="2024-04-30T01:23:09.714" v="839" actId="20577"/>
          <ac:spMkLst>
            <pc:docMk/>
            <pc:sldMk cId="3425176430" sldId="274"/>
            <ac:spMk id="3" creationId="{89FA71B7-5885-00B9-0A8C-B148596EB0A0}"/>
          </ac:spMkLst>
        </pc:spChg>
      </pc:sldChg>
      <pc:sldChg chg="modSp mod">
        <pc:chgData name="Walquiria Ferreira" userId="5962c42b4f112fba" providerId="LiveId" clId="{3D8B2224-0053-41CB-B5CA-0CD3C380E71D}" dt="2024-04-26T11:04:11.454" v="664" actId="27636"/>
        <pc:sldMkLst>
          <pc:docMk/>
          <pc:sldMk cId="3942400128" sldId="275"/>
        </pc:sldMkLst>
        <pc:spChg chg="mod">
          <ac:chgData name="Walquiria Ferreira" userId="5962c42b4f112fba" providerId="LiveId" clId="{3D8B2224-0053-41CB-B5CA-0CD3C380E71D}" dt="2024-04-26T11:02:26.914" v="634" actId="404"/>
          <ac:spMkLst>
            <pc:docMk/>
            <pc:sldMk cId="3942400128" sldId="275"/>
            <ac:spMk id="2" creationId="{3F7D7850-30E2-E571-9768-3019A337C198}"/>
          </ac:spMkLst>
        </pc:spChg>
        <pc:spChg chg="mod">
          <ac:chgData name="Walquiria Ferreira" userId="5962c42b4f112fba" providerId="LiveId" clId="{3D8B2224-0053-41CB-B5CA-0CD3C380E71D}" dt="2024-04-26T11:04:11.454" v="664" actId="27636"/>
          <ac:spMkLst>
            <pc:docMk/>
            <pc:sldMk cId="3942400128" sldId="275"/>
            <ac:spMk id="4" creationId="{549B05F0-CCED-0716-C378-4CA51B99D689}"/>
          </ac:spMkLst>
        </pc:spChg>
      </pc:sldChg>
      <pc:sldChg chg="modSp mod">
        <pc:chgData name="Walquiria Ferreira" userId="5962c42b4f112fba" providerId="LiveId" clId="{3D8B2224-0053-41CB-B5CA-0CD3C380E71D}" dt="2024-04-26T11:06:27.408" v="733" actId="12"/>
        <pc:sldMkLst>
          <pc:docMk/>
          <pc:sldMk cId="1189323058" sldId="276"/>
        </pc:sldMkLst>
        <pc:spChg chg="mod">
          <ac:chgData name="Walquiria Ferreira" userId="5962c42b4f112fba" providerId="LiveId" clId="{3D8B2224-0053-41CB-B5CA-0CD3C380E71D}" dt="2024-04-26T11:04:26.376" v="686" actId="20577"/>
          <ac:spMkLst>
            <pc:docMk/>
            <pc:sldMk cId="1189323058" sldId="276"/>
            <ac:spMk id="4" creationId="{D90B49BD-57B6-8E41-1A14-14F2CE833757}"/>
          </ac:spMkLst>
        </pc:spChg>
        <pc:spChg chg="mod">
          <ac:chgData name="Walquiria Ferreira" userId="5962c42b4f112fba" providerId="LiveId" clId="{3D8B2224-0053-41CB-B5CA-0CD3C380E71D}" dt="2024-04-26T11:06:27.408" v="733" actId="12"/>
          <ac:spMkLst>
            <pc:docMk/>
            <pc:sldMk cId="1189323058" sldId="276"/>
            <ac:spMk id="5" creationId="{4495ABE3-FC6D-6D83-CFBE-A0B416D841F5}"/>
          </ac:spMkLst>
        </pc:spChg>
      </pc:sldChg>
      <pc:sldChg chg="modSp mod">
        <pc:chgData name="Walquiria Ferreira" userId="5962c42b4f112fba" providerId="LiveId" clId="{3D8B2224-0053-41CB-B5CA-0CD3C380E71D}" dt="2024-04-26T11:08:15.486" v="771" actId="20577"/>
        <pc:sldMkLst>
          <pc:docMk/>
          <pc:sldMk cId="3933386342" sldId="277"/>
        </pc:sldMkLst>
        <pc:spChg chg="mod">
          <ac:chgData name="Walquiria Ferreira" userId="5962c42b4f112fba" providerId="LiveId" clId="{3D8B2224-0053-41CB-B5CA-0CD3C380E71D}" dt="2024-04-26T11:06:48.137" v="746" actId="20577"/>
          <ac:spMkLst>
            <pc:docMk/>
            <pc:sldMk cId="3933386342" sldId="277"/>
            <ac:spMk id="2" creationId="{3F7D7850-30E2-E571-9768-3019A337C198}"/>
          </ac:spMkLst>
        </pc:spChg>
        <pc:spChg chg="mod">
          <ac:chgData name="Walquiria Ferreira" userId="5962c42b4f112fba" providerId="LiveId" clId="{3D8B2224-0053-41CB-B5CA-0CD3C380E71D}" dt="2024-04-26T11:08:15.486" v="771" actId="20577"/>
          <ac:spMkLst>
            <pc:docMk/>
            <pc:sldMk cId="3933386342" sldId="277"/>
            <ac:spMk id="4" creationId="{549B05F0-CCED-0716-C378-4CA51B99D6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2936" y="3168006"/>
            <a:ext cx="6557821" cy="809462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Syabab Brush Script" pitchFamily="2" charset="0"/>
              </a:rPr>
              <a:t>MINHAS</a:t>
            </a:r>
            <a:r>
              <a:rPr lang="en-US" sz="6600" dirty="0">
                <a:solidFill>
                  <a:schemeClr val="bg1"/>
                </a:solidFill>
                <a:latin typeface="Syabab Brush Script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Syabab Brush Script" pitchFamily="2" charset="0"/>
              </a:rPr>
              <a:t>OVELHAS</a:t>
            </a:r>
            <a:endParaRPr lang="en-US" sz="6600" dirty="0">
              <a:solidFill>
                <a:schemeClr val="bg1"/>
              </a:solidFill>
              <a:latin typeface="Syabab Brush Script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596" y="3150360"/>
            <a:ext cx="5255492" cy="70852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Montserrat ExtraBold" panose="00000900000000000000" pitchFamily="50" charset="0"/>
              </a:rPr>
              <a:t>BUSCA 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3151415" y="6032206"/>
            <a:ext cx="5969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pc="300" dirty="0">
                <a:solidFill>
                  <a:schemeClr val="bg1"/>
                </a:solidFill>
                <a:latin typeface="Montserrat Medium" panose="00000600000000000000" pitchFamily="50" charset="0"/>
              </a:rPr>
              <a:t>Dia de </a:t>
            </a:r>
            <a:r>
              <a:rPr lang="pt-BR" spc="300" dirty="0">
                <a:solidFill>
                  <a:schemeClr val="bg1"/>
                </a:solidFill>
                <a:latin typeface="Montserrat Medium" panose="00000600000000000000" pitchFamily="50" charset="0"/>
              </a:rPr>
              <a:t>Ênfase</a:t>
            </a:r>
          </a:p>
          <a:p>
            <a:pPr algn="r"/>
            <a:r>
              <a:rPr lang="pt-BR" spc="300" dirty="0">
                <a:solidFill>
                  <a:schemeClr val="bg1"/>
                </a:solidFill>
                <a:latin typeface="Montserrat Medium" panose="00000600000000000000" pitchFamily="50" charset="0"/>
              </a:rPr>
              <a:t> Quebrando o Silêncio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FECC3-0DA0-7EE8-9E1F-8FC1AC484189}"/>
              </a:ext>
            </a:extLst>
          </p:cNvPr>
          <p:cNvSpPr txBox="1"/>
          <p:nvPr/>
        </p:nvSpPr>
        <p:spPr>
          <a:xfrm>
            <a:off x="3025992" y="5041193"/>
            <a:ext cx="7389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Escrito por Joanna Daniel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Preparado pelo Departamento do Ministério da Mulher</a:t>
            </a:r>
            <a:endParaRPr lang="en-US" sz="20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Isaías 61:3b, NVI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1828800" lvl="4" indent="0">
              <a:buNone/>
            </a:pPr>
            <a:r>
              <a:rPr lang="en-US" sz="3200" dirty="0"/>
              <a:t>“</a:t>
            </a:r>
            <a:r>
              <a:rPr lang="pt-BR" sz="3200" dirty="0"/>
              <a:t>e um manto de louvor</a:t>
            </a:r>
          </a:p>
          <a:p>
            <a:pPr marL="1828800" lvl="4" indent="0">
              <a:buNone/>
            </a:pPr>
            <a:r>
              <a:rPr lang="pt-BR" sz="3200" dirty="0"/>
              <a:t>em vez de espírito deprimido.</a:t>
            </a:r>
          </a:p>
          <a:p>
            <a:pPr marL="1828800" lvl="4" indent="0">
              <a:buNone/>
            </a:pPr>
            <a:r>
              <a:rPr lang="pt-BR" sz="3200" dirty="0"/>
              <a:t>Eles serão chamados carvalhos de justiça,</a:t>
            </a:r>
          </a:p>
          <a:p>
            <a:pPr marL="1828800" lvl="4" indent="0">
              <a:buNone/>
            </a:pPr>
            <a:r>
              <a:rPr lang="pt-BR" sz="3200" dirty="0"/>
              <a:t>plantio do SENHOR</a:t>
            </a:r>
          </a:p>
          <a:p>
            <a:pPr marL="1828800" lvl="4" indent="0">
              <a:buNone/>
            </a:pPr>
            <a:r>
              <a:rPr lang="pt-BR" sz="3200" dirty="0"/>
              <a:t>para manifestação da Sua glória.</a:t>
            </a:r>
            <a:r>
              <a:rPr lang="en-US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86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Salmo 147:3, NVI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pt-BR" sz="3600" dirty="0"/>
              <a:t>“Só Ele </a:t>
            </a:r>
            <a:r>
              <a:rPr lang="pt-BR" sz="3600" b="1" dirty="0">
                <a:solidFill>
                  <a:srgbClr val="5E6373"/>
                </a:solidFill>
              </a:rPr>
              <a:t>cura</a:t>
            </a:r>
            <a:r>
              <a:rPr lang="pt-BR" sz="3600" dirty="0"/>
              <a:t> </a:t>
            </a:r>
          </a:p>
          <a:p>
            <a:pPr marL="0" indent="0" algn="ctr">
              <a:buNone/>
            </a:pPr>
            <a:r>
              <a:rPr lang="pt-BR" sz="3600" dirty="0"/>
              <a:t>os de </a:t>
            </a:r>
            <a:r>
              <a:rPr lang="pt-BR" sz="3600" b="1" dirty="0">
                <a:solidFill>
                  <a:srgbClr val="A1646A"/>
                </a:solidFill>
              </a:rPr>
              <a:t>coração quebrantado </a:t>
            </a:r>
          </a:p>
          <a:p>
            <a:pPr marL="0" indent="0" algn="ctr">
              <a:buNone/>
            </a:pPr>
            <a:r>
              <a:rPr lang="pt-BR" sz="3600" dirty="0"/>
              <a:t>e </a:t>
            </a:r>
            <a:r>
              <a:rPr lang="pt-BR" sz="3600" b="1" dirty="0">
                <a:solidFill>
                  <a:srgbClr val="5E6373"/>
                </a:solidFill>
              </a:rPr>
              <a:t>cuida</a:t>
            </a:r>
            <a:r>
              <a:rPr lang="pt-BR" sz="3600" dirty="0"/>
              <a:t> </a:t>
            </a:r>
          </a:p>
          <a:p>
            <a:pPr marL="0" indent="0" algn="ctr">
              <a:buNone/>
            </a:pPr>
            <a:r>
              <a:rPr lang="pt-BR" sz="3600" dirty="0"/>
              <a:t>das suas </a:t>
            </a:r>
            <a:r>
              <a:rPr lang="pt-BR" sz="3600" b="1" dirty="0">
                <a:solidFill>
                  <a:srgbClr val="A1646A"/>
                </a:solidFill>
              </a:rPr>
              <a:t>feridas</a:t>
            </a:r>
            <a:r>
              <a:rPr lang="pt-BR" sz="36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80324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7" y="217344"/>
            <a:ext cx="10061368" cy="2128692"/>
          </a:xfrm>
        </p:spPr>
        <p:txBody>
          <a:bodyPr>
            <a:normAutofit/>
          </a:bodyPr>
          <a:lstStyle/>
          <a:p>
            <a:pPr algn="r"/>
            <a:r>
              <a:rPr lang="pt-PT" sz="3600" dirty="0">
                <a:latin typeface="Futura LT Book" panose="02000504030000020003" pitchFamily="2" charset="0"/>
              </a:rPr>
              <a:t>Mostramos que nos importamos quando: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0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Ouvimos sem julgamento;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0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Escolhemos não condenar a vítima ao ostracismo após a revelação do abuso;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0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Oferecemos carinho, conforto e apoio autêntico que promove a cura;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0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Falamos sobre os perigos do abuso;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0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Responsabilizamos os agressores;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0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Trabalhamos para tornar nossa igreja uma comunidade segura.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1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pt-BR" sz="3200" dirty="0"/>
              <a:t>“Se és </a:t>
            </a:r>
            <a:r>
              <a:rPr lang="pt-BR" sz="3200" b="1" dirty="0">
                <a:solidFill>
                  <a:srgbClr val="5E6373"/>
                </a:solidFill>
              </a:rPr>
              <a:t>neutro</a:t>
            </a:r>
            <a:r>
              <a:rPr lang="pt-BR" sz="3200" dirty="0"/>
              <a:t> em situações de </a:t>
            </a:r>
            <a:r>
              <a:rPr lang="pt-BR" sz="3200" b="1" dirty="0">
                <a:solidFill>
                  <a:srgbClr val="A1646A"/>
                </a:solidFill>
              </a:rPr>
              <a:t>injustiça</a:t>
            </a:r>
            <a:r>
              <a:rPr lang="pt-BR" sz="3200" dirty="0"/>
              <a:t>,</a:t>
            </a:r>
          </a:p>
          <a:p>
            <a:pPr marL="0" indent="0" algn="ctr">
              <a:buNone/>
            </a:pPr>
            <a:r>
              <a:rPr lang="pt-BR" sz="3200" b="1" dirty="0">
                <a:solidFill>
                  <a:srgbClr val="5E6373"/>
                </a:solidFill>
              </a:rPr>
              <a:t>escolhes</a:t>
            </a:r>
            <a:r>
              <a:rPr lang="pt-BR" sz="3200" dirty="0"/>
              <a:t> o lado do </a:t>
            </a:r>
            <a:r>
              <a:rPr lang="pt-BR" sz="3200" b="1" dirty="0">
                <a:solidFill>
                  <a:srgbClr val="A1646A"/>
                </a:solidFill>
              </a:rPr>
              <a:t>opressor</a:t>
            </a:r>
            <a:r>
              <a:rPr lang="pt-BR" sz="3200" dirty="0"/>
              <a:t>.”</a:t>
            </a:r>
          </a:p>
          <a:p>
            <a:pPr marL="0" indent="0" algn="ctr">
              <a:buNone/>
            </a:pPr>
            <a:r>
              <a:rPr lang="en-US" dirty="0"/>
              <a:t>— Desmond Tutu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517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7" y="217344"/>
            <a:ext cx="9959108" cy="2128692"/>
          </a:xfrm>
        </p:spPr>
        <p:txBody>
          <a:bodyPr>
            <a:normAutofit/>
          </a:bodyPr>
          <a:lstStyle/>
          <a:p>
            <a:pPr algn="r"/>
            <a:r>
              <a:rPr lang="pt-BR" sz="3600" dirty="0">
                <a:latin typeface="Futura LT Book" panose="02000504030000020003" pitchFamily="2" charset="0"/>
              </a:rPr>
              <a:t>Ir em busca de um sobrevivente significa: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Sentar-se com eles e ouvir as suas histórias;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Permitir-lhes contar a história como a vivenciaram;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Ouvir sem filtro para nos deixar mais confortáveis, ouvir sem julgamento;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Escutar a história como ela é e não como gostaríamos que fosse;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Trazê-los para eventos da igreja e sentarmo-nos junto deles para mostrar o nosso apoio;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Incluí-los </a:t>
            </a:r>
            <a:r>
              <a:rPr lang="pt-BR" sz="2400" kern="100" dirty="0"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no nosso</a:t>
            </a:r>
            <a:r>
              <a:rPr lang="pt-BR" sz="24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 círculo de amigos ou pequeno grupo;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kern="100" dirty="0">
                <a:effectLst/>
                <a:latin typeface="Avenir Next Medium"/>
                <a:ea typeface="Aptos" panose="020B0004020202020204" pitchFamily="34" charset="0"/>
                <a:cs typeface="Calibri" panose="020F0502020204030204" pitchFamily="34" charset="0"/>
              </a:rPr>
              <a:t>“Estar lá” com eles e para eles.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0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Como podemos ajudar?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Quando enfrentamos a realidade do problema, podemos: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400" dirty="0"/>
              <a:t>•	Colocar planos em prática para encontrar os perdidos;</a:t>
            </a:r>
          </a:p>
          <a:p>
            <a:pPr marL="0" indent="0">
              <a:buNone/>
            </a:pPr>
            <a:r>
              <a:rPr lang="pt-BR" sz="2400" dirty="0"/>
              <a:t>•	Cultivar um ambiente com tolerância zero para abusos;</a:t>
            </a:r>
          </a:p>
          <a:p>
            <a:pPr marL="0" indent="0">
              <a:buNone/>
            </a:pPr>
            <a:r>
              <a:rPr lang="pt-BR" sz="2400" dirty="0"/>
              <a:t>•	</a:t>
            </a:r>
            <a:r>
              <a:rPr lang="pt-BR" sz="2400" b="1" dirty="0">
                <a:solidFill>
                  <a:srgbClr val="A1646A"/>
                </a:solidFill>
              </a:rPr>
              <a:t>Dizer "não" à violência </a:t>
            </a:r>
            <a:r>
              <a:rPr lang="pt-BR" sz="2400" dirty="0"/>
              <a:t>e trabalhar juntos para </a:t>
            </a:r>
            <a:r>
              <a:rPr lang="pt-BR" sz="2400" b="1" dirty="0">
                <a:solidFill>
                  <a:srgbClr val="A1646A"/>
                </a:solidFill>
              </a:rPr>
              <a:t>acabar com isso agora</a:t>
            </a:r>
            <a:r>
              <a:rPr lang="pt-BR" sz="2400" dirty="0"/>
              <a:t>;</a:t>
            </a:r>
          </a:p>
          <a:p>
            <a:pPr marL="0" indent="0">
              <a:buNone/>
            </a:pPr>
            <a:r>
              <a:rPr lang="pt-BR" sz="2400" dirty="0"/>
              <a:t>•	Apoiar vítimas de abuso, </a:t>
            </a:r>
            <a:r>
              <a:rPr lang="pt-BR" sz="2400" b="1" dirty="0">
                <a:solidFill>
                  <a:srgbClr val="A1646A"/>
                </a:solidFill>
              </a:rPr>
              <a:t>quebrando o silêncio </a:t>
            </a:r>
            <a:r>
              <a:rPr lang="pt-BR" sz="2400" dirty="0"/>
              <a:t>de que isso acontece em nossas igrejas e comunidades;</a:t>
            </a:r>
          </a:p>
          <a:p>
            <a:pPr marL="0" indent="0">
              <a:buNone/>
            </a:pPr>
            <a:r>
              <a:rPr lang="pt-BR" sz="2400" dirty="0"/>
              <a:t>•	Ajudá-las a curar-se.</a:t>
            </a:r>
          </a:p>
        </p:txBody>
      </p:sp>
    </p:spTree>
    <p:extLst>
      <p:ext uri="{BB962C8B-B14F-4D97-AF65-F5344CB8AC3E}">
        <p14:creationId xmlns:p14="http://schemas.microsoft.com/office/powerpoint/2010/main" val="1189323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Ezequiel 34:5 e 6, NAA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“Assim, </a:t>
            </a:r>
            <a:r>
              <a:rPr lang="pt-BR" b="1" dirty="0">
                <a:solidFill>
                  <a:srgbClr val="A1646A"/>
                </a:solidFill>
              </a:rPr>
              <a:t>elas se espalharam</a:t>
            </a:r>
            <a:r>
              <a:rPr lang="pt-BR" dirty="0"/>
              <a:t>, por não haver pastor, e se tornaram pasto para todos os animais selvagens. As minhas ovelhas andam desgarradas por todos os montes e por todas as colinas. As minhas ovelhas andam espalhadas por toda a terra, </a:t>
            </a:r>
            <a:r>
              <a:rPr lang="pt-BR" b="1" dirty="0">
                <a:solidFill>
                  <a:srgbClr val="5E6373"/>
                </a:solidFill>
              </a:rPr>
              <a:t>sem haver quem as procure ou quem as busque</a:t>
            </a:r>
            <a:r>
              <a:rPr lang="pt-BR" dirty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t-BR" dirty="0"/>
              <a:t>Você pode dizer: </a:t>
            </a:r>
            <a:r>
              <a:rPr lang="pt-BR" b="1" dirty="0"/>
              <a:t>“Sim, Jesus, eu irei!”?</a:t>
            </a:r>
          </a:p>
        </p:txBody>
      </p:sp>
    </p:spTree>
    <p:extLst>
      <p:ext uri="{BB962C8B-B14F-4D97-AF65-F5344CB8AC3E}">
        <p14:creationId xmlns:p14="http://schemas.microsoft.com/office/powerpoint/2010/main" val="393338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Mateus 18:11, NAA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/>
              <a:t>“Porque o Filho do Homem</a:t>
            </a:r>
          </a:p>
          <a:p>
            <a:pPr marL="0" indent="0" algn="ctr">
              <a:buNone/>
            </a:pPr>
            <a:r>
              <a:rPr lang="pt-BR" sz="3600" dirty="0"/>
              <a:t> veio </a:t>
            </a:r>
            <a:r>
              <a:rPr lang="pt-BR" sz="3600" dirty="0">
                <a:solidFill>
                  <a:schemeClr val="accent1"/>
                </a:solidFill>
              </a:rPr>
              <a:t>salvar</a:t>
            </a:r>
            <a:r>
              <a:rPr lang="pt-BR" sz="3600" dirty="0"/>
              <a:t> </a:t>
            </a:r>
          </a:p>
          <a:p>
            <a:pPr marL="0" indent="0" algn="ctr">
              <a:buNone/>
            </a:pPr>
            <a:r>
              <a:rPr lang="pt-BR" sz="3600" dirty="0"/>
              <a:t>o que estava </a:t>
            </a:r>
          </a:p>
          <a:p>
            <a:pPr marL="0" indent="0" algn="ctr">
              <a:buNone/>
            </a:pPr>
            <a:r>
              <a:rPr lang="pt-BR" sz="3600" dirty="0">
                <a:solidFill>
                  <a:srgbClr val="C00000"/>
                </a:solidFill>
              </a:rPr>
              <a:t>perdido</a:t>
            </a:r>
            <a:r>
              <a:rPr lang="pt-BR" sz="3600" dirty="0"/>
              <a:t>.” </a:t>
            </a:r>
            <a:endParaRPr lang="en-US" sz="3600" dirty="0">
              <a:solidFill>
                <a:srgbClr val="5E6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Lucas 15:3-6, NVI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Então Jesus lhes contou esta parábola: </a:t>
            </a:r>
          </a:p>
          <a:p>
            <a:pPr marL="0" indent="0">
              <a:buNone/>
            </a:pPr>
            <a:r>
              <a:rPr lang="pt-BR" dirty="0"/>
              <a:t>“Qual de vocês que, possuindo cem ovelhas, e perdendo uma, não deixa as noventa e nove no campo e vai atrás da ovelha perdida, até encontrá-la? E quando a encontra, coloca-a alegremente sobre os ombros e vai para casa. Ao chegar, reúne seus amigos e vizinhos e diz: ‘Alegrem-se comigo, pois encontrei minha ovelha perdida’.”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Mateus 18:14, NAA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“Da mesma forma, o vosso Pai, que está nos Céus, 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C00000"/>
                </a:solidFill>
              </a:rPr>
              <a:t>não</a:t>
            </a:r>
            <a:r>
              <a:rPr lang="pt-BR" sz="3200" dirty="0"/>
              <a:t> quer </a:t>
            </a:r>
          </a:p>
          <a:p>
            <a:pPr marL="0" indent="0" algn="ctr">
              <a:buNone/>
            </a:pPr>
            <a:r>
              <a:rPr lang="pt-BR" sz="3200" dirty="0"/>
              <a:t>que </a:t>
            </a:r>
            <a:r>
              <a:rPr lang="pt-BR" sz="3200" dirty="0">
                <a:solidFill>
                  <a:schemeClr val="accent1"/>
                </a:solidFill>
              </a:rPr>
              <a:t>nenhum</a:t>
            </a:r>
            <a:r>
              <a:rPr lang="pt-BR" sz="3200" dirty="0"/>
              <a:t> destes </a:t>
            </a:r>
          </a:p>
          <a:p>
            <a:pPr marL="0" indent="0" algn="ctr">
              <a:buNone/>
            </a:pPr>
            <a:r>
              <a:rPr lang="pt-BR" sz="3200" dirty="0"/>
              <a:t>pequeninos 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A1646A"/>
                </a:solidFill>
              </a:rPr>
              <a:t>se perca.”</a:t>
            </a:r>
            <a:endParaRPr lang="en-US" sz="3200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383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Ezequiel 34:3 e 4, NAA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“Vocês [...] não apascentam o rebanho. </a:t>
            </a:r>
          </a:p>
          <a:p>
            <a:pPr marL="0" indent="0" algn="ctr">
              <a:buNone/>
            </a:pPr>
            <a:r>
              <a:rPr lang="pt-BR" sz="3200" dirty="0"/>
              <a:t>Vocês não fortaleceram </a:t>
            </a:r>
            <a:r>
              <a:rPr lang="pt-BR" sz="3200" dirty="0">
                <a:solidFill>
                  <a:srgbClr val="A1646A"/>
                </a:solidFill>
              </a:rPr>
              <a:t>as fracas</a:t>
            </a:r>
            <a:r>
              <a:rPr lang="pt-BR" sz="3200" dirty="0"/>
              <a:t>, </a:t>
            </a:r>
          </a:p>
          <a:p>
            <a:pPr marL="0" indent="0" algn="ctr">
              <a:buNone/>
            </a:pPr>
            <a:r>
              <a:rPr lang="pt-BR" sz="3200" dirty="0"/>
              <a:t>não curaram as </a:t>
            </a:r>
            <a:r>
              <a:rPr lang="pt-BR" sz="3200" dirty="0">
                <a:solidFill>
                  <a:srgbClr val="A1646A"/>
                </a:solidFill>
              </a:rPr>
              <a:t>doentes</a:t>
            </a:r>
            <a:r>
              <a:rPr lang="pt-BR" sz="3200" dirty="0"/>
              <a:t>, </a:t>
            </a:r>
          </a:p>
          <a:p>
            <a:pPr marL="0" indent="0" algn="ctr">
              <a:buNone/>
            </a:pPr>
            <a:r>
              <a:rPr lang="pt-BR" sz="3200" dirty="0"/>
              <a:t>não enfaixaram as </a:t>
            </a:r>
            <a:r>
              <a:rPr lang="pt-BR" sz="3200" dirty="0">
                <a:solidFill>
                  <a:srgbClr val="A1646A"/>
                </a:solidFill>
              </a:rPr>
              <a:t>quebradas</a:t>
            </a:r>
            <a:r>
              <a:rPr lang="pt-BR" sz="3200" dirty="0"/>
              <a:t>, </a:t>
            </a:r>
          </a:p>
          <a:p>
            <a:pPr marL="0" indent="0" algn="ctr">
              <a:buNone/>
            </a:pPr>
            <a:r>
              <a:rPr lang="pt-BR" sz="3200" dirty="0"/>
              <a:t>não trouxeram de volta as </a:t>
            </a:r>
            <a:r>
              <a:rPr lang="pt-BR" sz="3200" dirty="0">
                <a:solidFill>
                  <a:srgbClr val="A1646A"/>
                </a:solidFill>
              </a:rPr>
              <a:t>desgarradas</a:t>
            </a:r>
            <a:r>
              <a:rPr lang="pt-BR" sz="3200" dirty="0"/>
              <a:t> </a:t>
            </a:r>
          </a:p>
          <a:p>
            <a:pPr marL="0" indent="0" algn="ctr">
              <a:buNone/>
            </a:pPr>
            <a:r>
              <a:rPr lang="pt-BR" sz="3200" dirty="0"/>
              <a:t>e não buscaram as </a:t>
            </a:r>
            <a:r>
              <a:rPr lang="pt-BR" sz="3200" dirty="0">
                <a:solidFill>
                  <a:srgbClr val="A1646A"/>
                </a:solidFill>
              </a:rPr>
              <a:t>perdidas</a:t>
            </a:r>
            <a:r>
              <a:rPr lang="pt-BR" sz="32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54684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rgbClr val="5E6373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pt-PT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Você e eu </a:t>
            </a:r>
          </a:p>
          <a:p>
            <a:pPr marL="0" indent="0" algn="ctr">
              <a:buNone/>
            </a:pPr>
            <a:r>
              <a:rPr lang="pt-PT" dirty="0">
                <a:latin typeface="Futura" panose="020B0602020204020303" pitchFamily="34" charset="-79"/>
                <a:cs typeface="Futura" panose="020B0602020204020303" pitchFamily="34" charset="-79"/>
              </a:rPr>
              <a:t>somos necessários </a:t>
            </a:r>
          </a:p>
          <a:p>
            <a:pPr marL="0" indent="0" algn="ctr">
              <a:buNone/>
            </a:pPr>
            <a:r>
              <a:rPr lang="pt-PT" dirty="0">
                <a:latin typeface="Futura" panose="020B0602020204020303" pitchFamily="34" charset="-79"/>
                <a:cs typeface="Futura" panose="020B0602020204020303" pitchFamily="34" charset="-79"/>
              </a:rPr>
              <a:t>para ajudar </a:t>
            </a:r>
            <a:r>
              <a:rPr lang="pt-PT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encontrar</a:t>
            </a:r>
            <a:r>
              <a:rPr lang="pt-PT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</a:p>
          <a:p>
            <a:pPr marL="0" indent="0" algn="ctr">
              <a:buNone/>
            </a:pPr>
            <a:r>
              <a:rPr lang="pt-PT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aquela</a:t>
            </a:r>
            <a:r>
              <a:rPr lang="pt-PT" dirty="0">
                <a:latin typeface="Futura" panose="020B0602020204020303" pitchFamily="34" charset="-79"/>
                <a:cs typeface="Futura" panose="020B0602020204020303" pitchFamily="34" charset="-79"/>
              </a:rPr>
              <a:t> ovelha </a:t>
            </a:r>
          </a:p>
          <a:p>
            <a:pPr marL="0" indent="0" algn="ctr">
              <a:buNone/>
            </a:pPr>
            <a:r>
              <a:rPr lang="pt-PT" dirty="0">
                <a:latin typeface="Futura" panose="020B0602020204020303" pitchFamily="34" charset="-79"/>
                <a:cs typeface="Futura" panose="020B0602020204020303" pitchFamily="34" charset="-79"/>
              </a:rPr>
              <a:t>que se </a:t>
            </a:r>
            <a:r>
              <a:rPr lang="pt-PT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separou</a:t>
            </a:r>
            <a:r>
              <a:rPr lang="pt-PT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</a:p>
          <a:p>
            <a:pPr marL="0" indent="0" algn="ctr">
              <a:buNone/>
            </a:pPr>
            <a:r>
              <a:rPr lang="pt-PT" dirty="0">
                <a:latin typeface="Futura" panose="020B0602020204020303" pitchFamily="34" charset="-79"/>
                <a:cs typeface="Futura" panose="020B0602020204020303" pitchFamily="34" charset="-79"/>
              </a:rPr>
              <a:t>das demais.</a:t>
            </a:r>
          </a:p>
          <a:p>
            <a:pPr marL="0" indent="0" algn="ctr">
              <a:buNone/>
            </a:pPr>
            <a:endParaRPr lang="en-US" b="1" dirty="0">
              <a:solidFill>
                <a:srgbClr val="5E6373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730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Futura LT Book" panose="02000504030000020003" pitchFamily="2" charset="0"/>
              </a:rPr>
              <a:t>Romanos 12:10 e 15, NAA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“</a:t>
            </a:r>
            <a:r>
              <a:rPr lang="pt-BR" b="1" dirty="0">
                <a:solidFill>
                  <a:srgbClr val="A1646A"/>
                </a:solidFill>
              </a:rPr>
              <a:t>Amem-se</a:t>
            </a:r>
            <a:r>
              <a:rPr lang="pt-BR" dirty="0"/>
              <a:t> uns aos outros com </a:t>
            </a:r>
            <a:r>
              <a:rPr lang="pt-BR" b="1" dirty="0">
                <a:solidFill>
                  <a:srgbClr val="A1646A"/>
                </a:solidFill>
              </a:rPr>
              <a:t>amor</a:t>
            </a:r>
            <a:r>
              <a:rPr lang="pt-BR" dirty="0"/>
              <a:t> fraternal. </a:t>
            </a:r>
          </a:p>
          <a:p>
            <a:pPr marL="0" indent="0" algn="ctr">
              <a:buNone/>
            </a:pPr>
            <a:r>
              <a:rPr lang="pt-BR" dirty="0"/>
              <a:t>Quanto à </a:t>
            </a:r>
            <a:r>
              <a:rPr lang="pt-BR" b="1" dirty="0">
                <a:solidFill>
                  <a:srgbClr val="A1646A"/>
                </a:solidFill>
              </a:rPr>
              <a:t>honra</a:t>
            </a:r>
            <a:r>
              <a:rPr lang="pt-BR" dirty="0"/>
              <a:t>, </a:t>
            </a:r>
          </a:p>
          <a:p>
            <a:pPr marL="0" indent="0" algn="ctr">
              <a:buNone/>
            </a:pPr>
            <a:r>
              <a:rPr lang="pt-BR" dirty="0"/>
              <a:t>deem sempre preferência aos outros.”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“</a:t>
            </a:r>
            <a:r>
              <a:rPr lang="pt-BR" b="1" dirty="0">
                <a:solidFill>
                  <a:srgbClr val="A1646A"/>
                </a:solidFill>
              </a:rPr>
              <a:t>Alegrem-se</a:t>
            </a:r>
            <a:r>
              <a:rPr lang="pt-BR" dirty="0"/>
              <a:t> com os que se alegram </a:t>
            </a:r>
          </a:p>
          <a:p>
            <a:pPr marL="0" indent="0" algn="ctr">
              <a:buNone/>
            </a:pPr>
            <a:r>
              <a:rPr lang="pt-BR" dirty="0"/>
              <a:t>e </a:t>
            </a:r>
            <a:r>
              <a:rPr lang="pt-BR" b="1" dirty="0">
                <a:solidFill>
                  <a:srgbClr val="A1646A"/>
                </a:solidFill>
              </a:rPr>
              <a:t>chorem</a:t>
            </a:r>
            <a:r>
              <a:rPr lang="pt-BR" dirty="0"/>
              <a:t> com os que choram.”</a:t>
            </a:r>
          </a:p>
        </p:txBody>
      </p:sp>
    </p:spTree>
    <p:extLst>
      <p:ext uri="{BB962C8B-B14F-4D97-AF65-F5344CB8AC3E}">
        <p14:creationId xmlns:p14="http://schemas.microsoft.com/office/powerpoint/2010/main" val="214159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Isaías 61:1, NVI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1371600" lvl="3" indent="0">
              <a:buNone/>
            </a:pPr>
            <a:r>
              <a:rPr lang="en-US" sz="2800" dirty="0"/>
              <a:t>“</a:t>
            </a:r>
            <a:r>
              <a:rPr lang="pt-BR" sz="2800" dirty="0"/>
              <a:t>O Espírito do Soberano </a:t>
            </a:r>
            <a:r>
              <a:rPr lang="pt-BR" sz="2800" cap="small" dirty="0"/>
              <a:t>SENHOR</a:t>
            </a:r>
            <a:r>
              <a:rPr lang="pt-BR" sz="2800" dirty="0"/>
              <a:t> está sobre mim,</a:t>
            </a:r>
          </a:p>
          <a:p>
            <a:pPr marL="1371600" lvl="3" indent="0">
              <a:buNone/>
            </a:pPr>
            <a:r>
              <a:rPr lang="pt-BR" sz="2800" dirty="0"/>
              <a:t>porque o SENHOR ungiu-me</a:t>
            </a:r>
          </a:p>
          <a:p>
            <a:pPr marL="1371600" lvl="3" indent="0">
              <a:buNone/>
            </a:pPr>
            <a:r>
              <a:rPr lang="pt-BR" sz="2800" dirty="0"/>
              <a:t>para levar boas notícias aos pobres.</a:t>
            </a:r>
          </a:p>
          <a:p>
            <a:pPr marL="1371600" lvl="3" indent="0">
              <a:buNone/>
            </a:pPr>
            <a:endParaRPr lang="pt-BR" sz="2800" dirty="0"/>
          </a:p>
          <a:p>
            <a:pPr marL="1371600" lvl="3" indent="0">
              <a:buNone/>
            </a:pPr>
            <a:r>
              <a:rPr lang="pt-BR" sz="2800" dirty="0"/>
              <a:t>Enviou-me para cuidar </a:t>
            </a:r>
          </a:p>
          <a:p>
            <a:pPr marL="1371600" lvl="3" indent="0">
              <a:buNone/>
            </a:pPr>
            <a:r>
              <a:rPr lang="pt-BR" sz="2800" dirty="0"/>
              <a:t>dos que estão com o coração quebrantado,</a:t>
            </a:r>
          </a:p>
          <a:p>
            <a:pPr marL="1371600" lvl="3" indent="0">
              <a:buNone/>
            </a:pPr>
            <a:r>
              <a:rPr lang="pt-BR" sz="2800" dirty="0"/>
              <a:t>anunciar liberdade aos cativos</a:t>
            </a:r>
          </a:p>
          <a:p>
            <a:pPr marL="1371600" lvl="3" indent="0">
              <a:buNone/>
            </a:pPr>
            <a:r>
              <a:rPr lang="pt-BR" sz="2800" dirty="0"/>
              <a:t>e libertação das trevas aos prisioneiros, </a:t>
            </a:r>
          </a:p>
          <a:p>
            <a:pPr marL="1371600" lvl="3" indent="0"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5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Isaías 61:2, 3a, NVI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4" y="2387559"/>
            <a:ext cx="9959109" cy="4351338"/>
          </a:xfrm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en-US" sz="3200" dirty="0"/>
              <a:t>“</a:t>
            </a:r>
            <a:r>
              <a:rPr lang="pt-BR" sz="3200" dirty="0"/>
              <a:t>para proclamar o ano da bondade do SENHOR</a:t>
            </a:r>
          </a:p>
          <a:p>
            <a:pPr marL="1828800" lvl="4" indent="0">
              <a:buNone/>
            </a:pPr>
            <a:r>
              <a:rPr lang="pt-BR" sz="3200" dirty="0"/>
              <a:t> e o dia da vingança do nosso Deus;</a:t>
            </a:r>
          </a:p>
          <a:p>
            <a:pPr marL="1828800" lvl="4" indent="0">
              <a:buNone/>
            </a:pPr>
            <a:r>
              <a:rPr lang="pt-BR" sz="3200" dirty="0"/>
              <a:t>para consolar todos os que andam tristes,</a:t>
            </a:r>
          </a:p>
          <a:p>
            <a:pPr marL="1828800" lvl="4" indent="0">
              <a:buNone/>
            </a:pPr>
            <a:r>
              <a:rPr lang="pt-BR" sz="3200" dirty="0"/>
              <a:t>e dar a todos os que choram em Sião </a:t>
            </a:r>
          </a:p>
          <a:p>
            <a:pPr marL="1828800" lvl="4" indent="0">
              <a:buNone/>
            </a:pPr>
            <a:r>
              <a:rPr lang="pt-BR" sz="3200" dirty="0"/>
              <a:t>uma bela coroa em vez de cinzas,</a:t>
            </a:r>
          </a:p>
          <a:p>
            <a:pPr marL="1828800" lvl="4" indent="0">
              <a:buNone/>
            </a:pPr>
            <a:r>
              <a:rPr lang="pt-BR" sz="3200" dirty="0"/>
              <a:t>o óleo da alegria em vez de pranto,”</a:t>
            </a:r>
          </a:p>
          <a:p>
            <a:pPr marL="1828800" lvl="4" indent="0">
              <a:buNone/>
            </a:pPr>
            <a:endParaRPr lang="pt-BR" sz="3200" dirty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54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713</Words>
  <Application>Microsoft Office PowerPoint</Application>
  <PresentationFormat>Ecrã Panorâmico</PresentationFormat>
  <Paragraphs>104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9" baseType="lpstr">
      <vt:lpstr>Aptos</vt:lpstr>
      <vt:lpstr>Arial</vt:lpstr>
      <vt:lpstr>Avenir Next Demi Bold</vt:lpstr>
      <vt:lpstr>Avenir Next Medium</vt:lpstr>
      <vt:lpstr>Calibri</vt:lpstr>
      <vt:lpstr>Calibri Light</vt:lpstr>
      <vt:lpstr>Futura</vt:lpstr>
      <vt:lpstr>Futura LT Book</vt:lpstr>
      <vt:lpstr>Montserrat ExtraBold</vt:lpstr>
      <vt:lpstr>Montserrat Medium</vt:lpstr>
      <vt:lpstr>Syabab Brush Script</vt:lpstr>
      <vt:lpstr>Symbol</vt:lpstr>
      <vt:lpstr>Office Theme</vt:lpstr>
      <vt:lpstr>MINHAS OVELHAS</vt:lpstr>
      <vt:lpstr>Mateus 18:11, NAA</vt:lpstr>
      <vt:lpstr>Lucas 15:3-6, NVI</vt:lpstr>
      <vt:lpstr>Mateus 18:14, NAA</vt:lpstr>
      <vt:lpstr>Ezequiel 34:3 e 4, NAA</vt:lpstr>
      <vt:lpstr>Apresentação do PowerPoint</vt:lpstr>
      <vt:lpstr>Romanos 12:10 e 15, NAA</vt:lpstr>
      <vt:lpstr>Isaías 61:1, NVI</vt:lpstr>
      <vt:lpstr>Isaías 61:2, 3a, NVI</vt:lpstr>
      <vt:lpstr>Isaías 61:3b, NVI</vt:lpstr>
      <vt:lpstr>Salmo 147:3, NVI</vt:lpstr>
      <vt:lpstr>Mostramos que nos importamos quando:</vt:lpstr>
      <vt:lpstr>Apresentação do PowerPoint</vt:lpstr>
      <vt:lpstr>Ir em busca de um sobrevivente significa:</vt:lpstr>
      <vt:lpstr>Como podemos ajudar?</vt:lpstr>
      <vt:lpstr>Ezequiel 34:5 e 6, NAA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Raquel Silva</cp:lastModifiedBy>
  <cp:revision>11</cp:revision>
  <cp:lastPrinted>2024-04-01T23:56:07Z</cp:lastPrinted>
  <dcterms:created xsi:type="dcterms:W3CDTF">2023-02-14T12:16:54Z</dcterms:created>
  <dcterms:modified xsi:type="dcterms:W3CDTF">2024-07-24T14:05:18Z</dcterms:modified>
</cp:coreProperties>
</file>