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72" r:id="rId6"/>
    <p:sldId id="258" r:id="rId7"/>
    <p:sldId id="274" r:id="rId8"/>
    <p:sldId id="275" r:id="rId9"/>
    <p:sldId id="267" r:id="rId10"/>
    <p:sldId id="276" r:id="rId11"/>
    <p:sldId id="264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957275" y="4959418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à Divisão Sul Americana (SUD)</a:t>
            </a:r>
            <a:endParaRPr lang="pt-PT" sz="2600" b="1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30.03.2024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9F748760-6674-E7A4-0139-0B31E17C5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20139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E7A0B5D-7DDD-2CFE-D70E-3C4153D60B66}"/>
              </a:ext>
            </a:extLst>
          </p:cNvPr>
          <p:cNvSpPr txBox="1"/>
          <p:nvPr/>
        </p:nvSpPr>
        <p:spPr>
          <a:xfrm>
            <a:off x="1232054" y="1898582"/>
            <a:ext cx="9360000" cy="2911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36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IDE POR TODO O MUNDO </a:t>
            </a:r>
            <a:endParaRPr lang="pt-P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“Porque Deus amou o mundo de tal maneira que deu o Seu Filho unigênito, para que</a:t>
            </a:r>
            <a:r>
              <a:rPr lang="pt-PT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aquele que n’Ele crê não pereça, mas tenha a vida eterna.” - João 3:16.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br>
              <a:rPr lang="pt-PT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96EF3AA-2796-4F55-9951-66377539BDD5}"/>
              </a:ext>
            </a:extLst>
          </p:cNvPr>
          <p:cNvSpPr txBox="1"/>
          <p:nvPr/>
        </p:nvSpPr>
        <p:spPr>
          <a:xfrm>
            <a:off x="1232054" y="2424390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Seguindo o exemplo de evangelização de Cristo, eles relacionam-se com as pessoas, conquistam a sua confiança, suprem as suas necessidades e, quando surge a oportunidade, convidam-nas a seguir a Jesus.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13941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C2E752B-BF38-2F05-E3AD-4202AF94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0" y="369782"/>
            <a:ext cx="5134800" cy="1086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0519824-ED49-157D-11B2-8BB834516BC9}"/>
              </a:ext>
            </a:extLst>
          </p:cNvPr>
          <p:cNvSpPr txBox="1"/>
          <p:nvPr/>
        </p:nvSpPr>
        <p:spPr>
          <a:xfrm>
            <a:off x="1133580" y="2172965"/>
            <a:ext cx="9360000" cy="2097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As suas ofertas missionárias semanais ajudam a apoiar o ministério dos “Estudantes Valdenses”. Muito obrigado</a:t>
            </a:r>
            <a:r>
              <a:rPr lang="pt-PT" sz="3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  <a:endParaRPr lang="pt-PT" sz="30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555A89-F9A1-C4C2-EE7E-82E30CF35900}"/>
              </a:ext>
            </a:extLst>
          </p:cNvPr>
          <p:cNvSpPr txBox="1"/>
          <p:nvPr/>
        </p:nvSpPr>
        <p:spPr>
          <a:xfrm>
            <a:off x="957275" y="4959418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Fundo Local, Nacional e Mundial</a:t>
            </a:r>
            <a:endParaRPr lang="pt-PT" sz="26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B7D2712-A36A-A5FC-9289-8A2C5932A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45" y="261145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2E30670-8C90-46E2-64B6-E0A7F9CBA837}"/>
              </a:ext>
            </a:extLst>
          </p:cNvPr>
          <p:cNvSpPr txBox="1"/>
          <p:nvPr/>
        </p:nvSpPr>
        <p:spPr>
          <a:xfrm>
            <a:off x="1105445" y="2077890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observava atentamente o Bruno e a Natália, perguntando-se por que é que aquele casal estrangeiro queria tanto aprender a sua língua nativa. Finalmente, perguntou-lhes: “Vocês são cristãos?” Aqueles jovens obreiros evangélicos ficaram desconcertados.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03348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6BE5DAC-C410-C6CF-D3FB-6EBA3C600963}"/>
              </a:ext>
            </a:extLst>
          </p:cNvPr>
          <p:cNvSpPr txBox="1"/>
          <p:nvPr/>
        </p:nvSpPr>
        <p:spPr>
          <a:xfrm>
            <a:off x="1232054" y="2031333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Eles tinham acabado de chegar ao Médio Oriente e tinham planos de se estabelecer num país vizinho onde era proibido falar abertamente de Jesus. Mas, primeiramente, precisavam de aprender a língua, e estabelecer contacto com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para ver se ele estaria disposto a ser o seu professor.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2" y="401822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CBD5EE8-AE4B-8B48-CA86-BE627A611C94}"/>
              </a:ext>
            </a:extLst>
          </p:cNvPr>
          <p:cNvSpPr txBox="1"/>
          <p:nvPr/>
        </p:nvSpPr>
        <p:spPr>
          <a:xfrm>
            <a:off x="1063242" y="2213375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“Tivemos medo de responder à pergunta”, disse a Natália mais tarde, “mas não pudemos evitar. Dissemos que sim, orando em silêncio para que Deus estivesse no controlo”. Mas o casal não estava preparado para a resposta do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: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0117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247076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20081DB-3184-C788-25AA-6658BDE871D4}"/>
              </a:ext>
            </a:extLst>
          </p:cNvPr>
          <p:cNvSpPr txBox="1"/>
          <p:nvPr/>
        </p:nvSpPr>
        <p:spPr>
          <a:xfrm>
            <a:off x="1069143" y="1812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“Eu adoraria ensinar-vos”, disse em voz baixa, “porque estou a estudar a Bíblia”. Surpresos, os dois missionários entreolharam-se. Naquela noite, pediram a Deus que os ajudasse a ser uma bênção para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que permitisse que ele aprendesse mais sobre a palavra de Deus.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4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472160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F4DC7D9-A974-0031-16F2-9AE625CE069C}"/>
              </a:ext>
            </a:extLst>
          </p:cNvPr>
          <p:cNvSpPr txBox="1"/>
          <p:nvPr/>
        </p:nvSpPr>
        <p:spPr>
          <a:xfrm>
            <a:off x="1083212" y="1962333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Durante a segunda aula,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voltou a surpreender o Bruno e a Natália quando abriu a sua bolsa e dali retirou uma Bíblia. Numa das aulas,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 ao Bruno o que é que ele fazia no seu país de origem. O Bruno contou-lhe que tinha estudado teologia. Então,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perguntou: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E07FE5-97A5-64D8-1032-0A8964B90C17}"/>
              </a:ext>
            </a:extLst>
          </p:cNvPr>
          <p:cNvSpPr txBox="1"/>
          <p:nvPr/>
        </p:nvSpPr>
        <p:spPr>
          <a:xfrm>
            <a:off x="1203919" y="2017264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“E o que é que faz aqui?” Hesitante, o Bruno revelou que era pastor. Admirado,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perguntou: “Então pode-me ajudar a aprender mais sobre a Bíblia?” “Eu adoraria”, respondeu o Bruno, agradecendo a Deus por aquela resposta à sua oração.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a sua família começaram a estudar a Bíblia!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35969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3D0B64E-2AC6-2E7E-1ED3-BA4ADA47D7F5}"/>
              </a:ext>
            </a:extLst>
          </p:cNvPr>
          <p:cNvSpPr txBox="1"/>
          <p:nvPr/>
        </p:nvSpPr>
        <p:spPr>
          <a:xfrm>
            <a:off x="1203919" y="1812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começou a frequentar a igreja com o Bruno e a Natália. Durante aquele tempo, os sermões foram sobre as 28 crenças fundamentais da fé adventista.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a sua família assistiram aos cultos regularmente. Depois de estudar com o Bruno e a Natália durante vários meses, pediu o batismo.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653C37-D9AA-E007-3CE4-B27F2177E95D}"/>
              </a:ext>
            </a:extLst>
          </p:cNvPr>
          <p:cNvSpPr txBox="1"/>
          <p:nvPr/>
        </p:nvSpPr>
        <p:spPr>
          <a:xfrm>
            <a:off x="1232054" y="2084440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b="1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O Bruno e a Natália fazem parte do Projeto “Estudantes Valdenses”, uma abordagem missionária em que estudantes adventistas estudam em universidades seculares em países específicos do Médio Oriente  e do Norte de África.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540</Words>
  <Application>Microsoft Office PowerPoint</Application>
  <PresentationFormat>Ecrã Panorâmico</PresentationFormat>
  <Paragraphs>17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22</cp:revision>
  <dcterms:created xsi:type="dcterms:W3CDTF">2023-12-07T10:55:36Z</dcterms:created>
  <dcterms:modified xsi:type="dcterms:W3CDTF">2023-12-18T10:09:59Z</dcterms:modified>
</cp:coreProperties>
</file>