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70" r:id="rId6"/>
    <p:sldId id="267" r:id="rId7"/>
    <p:sldId id="269" r:id="rId8"/>
    <p:sldId id="264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1011623" y="5594324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Fundo Local, Nacional e Mundial</a:t>
            </a:r>
            <a:endParaRPr lang="pt-PT" sz="2600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AC87F41-34DA-3315-2BC0-8B188DBF8BF7}"/>
              </a:ext>
            </a:extLst>
          </p:cNvPr>
          <p:cNvSpPr txBox="1"/>
          <p:nvPr/>
        </p:nvSpPr>
        <p:spPr>
          <a:xfrm>
            <a:off x="1132394" y="2330781"/>
            <a:ext cx="9360000" cy="2964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28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PROTEGENDO O CORAÇÃO DOS FILHOS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“Porque, onde estiver o teu tesouro, aí estará também o teu coração.” - Mateus 6:21.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24.02.2024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ED2B2796-F0E6-EF79-4F09-0F5504B14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96F5A7D-FEE6-C1FA-60C4-683FDF4A22D3}"/>
              </a:ext>
            </a:extLst>
          </p:cNvPr>
          <p:cNvSpPr txBox="1"/>
          <p:nvPr/>
        </p:nvSpPr>
        <p:spPr>
          <a:xfrm>
            <a:off x="972814" y="1768420"/>
            <a:ext cx="9360000" cy="486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António era um pai que sofria com a mesma dor de milhares de outros pais cristãos. Os seus três filhos estavam afastados da igreja. Já adultos, viviam com as suas respetivas famílias e não demonstravam nenhum desejo de assistir aos cultos. Frequentemente, o António convidava-os para irem à igreja. 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B4CFD6D-78E2-BD9D-64FD-22DED82E9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D108D58-0A12-C29E-32D1-8A65397334B8}"/>
              </a:ext>
            </a:extLst>
          </p:cNvPr>
          <p:cNvSpPr txBox="1"/>
          <p:nvPr/>
        </p:nvSpPr>
        <p:spPr>
          <a:xfrm>
            <a:off x="1132394" y="1609201"/>
            <a:ext cx="9360000" cy="5560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Nos encontros familiares falava sempre sobre o perigo que eles corriam por estarem longe dos caminhos de Deus. Isso foi causando incómodo neles e então pediram ao pai que parasse de convidá-los para ir à igreja. O António decidiu intensificar as orações pelos filhos. Numa madrugada, enquanto orava por eles, o texto de Mateus 6:21 veio-lhe à sua mente: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427B1EB-6B3E-A651-A22D-F204E886C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1634D2-CF74-2FC8-EB3D-B7B307DEB023}"/>
              </a:ext>
            </a:extLst>
          </p:cNvPr>
          <p:cNvSpPr txBox="1"/>
          <p:nvPr/>
        </p:nvSpPr>
        <p:spPr>
          <a:xfrm>
            <a:off x="1132394" y="1990129"/>
            <a:ext cx="9360000" cy="486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“Onde está o teu tesouro, aí estará também o teu coração”. Em cada oração, esse verso retornava com mais intensidade à sua mente. Resolveu reunir-se com os filhos para lhes dizer que tinha decidido atender à sua solicitação e que não insistiria mais para que eles retornassem à igreja, com a condição de que eles voltassem a devolver os dízimos e as ofertas.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E940081C-FD9B-6AA0-9548-8E58C1910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1634D2-CF74-2FC8-EB3D-B7B307DEB023}"/>
              </a:ext>
            </a:extLst>
          </p:cNvPr>
          <p:cNvSpPr txBox="1"/>
          <p:nvPr/>
        </p:nvSpPr>
        <p:spPr>
          <a:xfrm>
            <a:off x="1132394" y="2506433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Os filhos acharam que seria um bom acordo, uma vez que o pai não os importunaria mais com aquele assunto. Algum tempo depois, o António teve o privilégio de ver os seus três filhos retornarem à igreja.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BC0F7F0-A892-5EAE-0BFB-9F569A298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9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BA65E09-90A7-6FAC-CEA1-D80CD5833BD7}"/>
              </a:ext>
            </a:extLst>
          </p:cNvPr>
          <p:cNvSpPr txBox="1"/>
          <p:nvPr/>
        </p:nvSpPr>
        <p:spPr>
          <a:xfrm>
            <a:off x="998806" y="1768420"/>
            <a:ext cx="9360000" cy="486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“Onde está o teu tesouro, aí estará também o teu coração”. Em cada oração, esse verso retornava com mais intensidade à sua mente. Resolveu reunir-se com os filhos para lhes dizer que tinha decidido atender à sua solicitação e que não insistiria mais para que eles retornassem à igreja, com a condição de que eles voltassem a devolver os dízimos e as ofertas.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7DAE676-9C68-3682-1501-BA58FAD24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BA65E09-90A7-6FAC-CEA1-D80CD5833BD7}"/>
              </a:ext>
            </a:extLst>
          </p:cNvPr>
          <p:cNvSpPr txBox="1"/>
          <p:nvPr/>
        </p:nvSpPr>
        <p:spPr>
          <a:xfrm>
            <a:off x="1132394" y="2455684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Os filhos acharam que seria um bom acordo, uma vez que o pai não os importunaria mais com aquele assunto. Algum tempo depois, o António teve o privilégio de ver os seus três filhos retornarem à igreja.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16213692-65FF-4033-69FA-87A2D62FA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0A5D9B8-BDC6-CFA8-13F2-A81C1DE9BE28}"/>
              </a:ext>
            </a:extLst>
          </p:cNvPr>
          <p:cNvSpPr txBox="1"/>
          <p:nvPr/>
        </p:nvSpPr>
        <p:spPr>
          <a:xfrm>
            <a:off x="1132394" y="2618543"/>
            <a:ext cx="9360000" cy="112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Peça a Deus para ajudar os seus filhos a colocarem Deus e a Sua causa em primeiro lugar.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5D9C2B-0B6D-537A-6E53-1B365A02C88B}"/>
              </a:ext>
            </a:extLst>
          </p:cNvPr>
          <p:cNvSpPr txBox="1"/>
          <p:nvPr/>
        </p:nvSpPr>
        <p:spPr>
          <a:xfrm>
            <a:off x="695741" y="5316781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ao fundo Local, Nacional e Mundial</a:t>
            </a: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655F88C-9B13-E31E-4C72-9CB6E1DA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4" y="320139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418</Words>
  <Application>Microsoft Office PowerPoint</Application>
  <PresentationFormat>Ecrã Panorâmico</PresentationFormat>
  <Paragraphs>14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5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16</cp:revision>
  <dcterms:created xsi:type="dcterms:W3CDTF">2023-12-07T10:55:36Z</dcterms:created>
  <dcterms:modified xsi:type="dcterms:W3CDTF">2023-12-18T09:46:13Z</dcterms:modified>
</cp:coreProperties>
</file>