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1" r:id="rId5"/>
    <p:sldId id="272" r:id="rId6"/>
    <p:sldId id="258" r:id="rId7"/>
    <p:sldId id="274" r:id="rId8"/>
    <p:sldId id="275" r:id="rId9"/>
    <p:sldId id="267" r:id="rId10"/>
    <p:sldId id="276" r:id="rId11"/>
    <p:sldId id="264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5A68F-1627-285D-5BC4-6133A9BAA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E333ED-73E6-119F-2CAA-739F74035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6C51B1D-B44C-9B99-0E8A-1337290F8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1D72476-369B-955D-AB8C-847C11C1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10A38D9-065C-C3F8-5B00-2D1EF26F0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529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B4CB6-5387-293F-6BC2-EA0C460E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EC11BB5-F00B-267A-5841-8B5DBDBB7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9CB9EB5-AF5D-0D41-875A-DD4A020F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FDF8EED-9D1C-756E-2375-CE3C5AE35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C5A17F6-66E9-E63C-3114-6B58120D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550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AE48F2-D5DF-CD8A-F3A9-2CEBE8310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7DA3423-9D2D-5934-92FE-C761F7003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7AA856C-9E2D-53B0-3AEE-2C1BA621B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87BEE90-80E0-A58A-C73F-7657C743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6D0586E-4321-74E6-413B-57B4D59B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626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6B75F-5085-FCA7-DE1D-26B3613F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36CCA57-DCE4-C5A9-0178-2D3BD214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475F7F5-2DD6-5550-BEAE-E64CDDFB2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66166DB-3CE7-6077-B614-C1E7C38E9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4358B21-E456-CC9A-F420-928E0DC53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612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47650-3820-CEF1-1CE2-6778198DD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E0D3107-7153-141F-6E45-8B6A8C7D3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4DA4D98-6EB0-8DD1-8A96-C2986ABB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E89CA8C-6DC6-ACB6-D129-159AD8A0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97728E1-56D5-930A-0D80-D8F313564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150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2F7752-3DAB-8D3C-2E20-584446DF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593CD20-DAC7-5CA1-8877-07175F27A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EA5D600-4184-2CAC-E53A-E544A05A0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4FB179D-8A2B-817F-27E8-A55099F81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0F1BA91-ACA4-0BE1-BFD5-775AA8AF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4D3ABC5-A228-BC7A-F0DB-CDCF8312B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210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FF788-93ED-D4D6-5B00-EBF486771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8388612-7CD1-2950-4F12-664035C03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2F80774-430C-2BB2-1B29-352D0B86C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355053E-C8FA-559B-0F40-91F887B4E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1647FECF-E6FA-2EF2-E134-CC43326FE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F120CAFD-A1BB-40FB-4D83-6116FE38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95305A6F-5497-99C6-0BB2-BC5BD3A8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1D26C53-A994-55AA-5707-F0521391E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293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6ADD1-7DD8-FD52-0998-8F5B84851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AF6B609-6265-DF69-BF17-FC736B78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67A4D51-98B5-584E-9608-09D074D7C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2D8989D-2282-6ADF-3C32-C1F62FD21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514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081CE40-7C2D-1B0B-F625-BD38582C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53210A4-64F6-D630-3EC8-CF8BD5E6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88B1D69-A1C0-F395-3085-65B5B183C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688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F2A4AA-6865-4C23-CB24-15792240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A93B055-448F-EC99-CEAD-AE00403C9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A3B3CED6-F6FA-9623-AE29-457905BE7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97FA883-16B0-FC24-529B-7E90DAC2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049085F-1C89-B14D-9DE0-01C73B004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C65FC74-CFC2-57A5-3FC3-759957969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190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720BA-8D3D-7435-3470-C9894397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FC24973B-97CB-6588-89FB-D8B4041A4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4D58844-4736-7D6A-2CDD-7A407B22B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09D31CB-8A67-500A-FDE5-7E97ACE6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2527531-C5B6-313B-F03E-CE53E404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066EB52-8734-1704-B8D3-07C85010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218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5A546E61-4B77-A24F-77F6-189DF5BB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D0752D0-B951-E604-D5C2-005D20B7D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3AD3768-DA6B-2ECA-7144-75F0A79FC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A614A-4578-443E-A5B5-CEA3D9DE0E50}" type="datetimeFigureOut">
              <a:rPr lang="pt-PT" smtClean="0"/>
              <a:t>18/12/2023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04C8A40-719C-1E2A-5EA4-30A2226A0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9BC5BAE-2E19-6399-45A8-080CD5188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83BDB-C81C-49DB-9909-5F8023BD89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31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90E12AF-AFA1-D471-9355-7FD1EE4585AA}"/>
              </a:ext>
            </a:extLst>
          </p:cNvPr>
          <p:cNvSpPr txBox="1"/>
          <p:nvPr/>
        </p:nvSpPr>
        <p:spPr>
          <a:xfrm>
            <a:off x="957275" y="4959418"/>
            <a:ext cx="99095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effectLst/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Hoje, a </a:t>
            </a:r>
            <a:r>
              <a:rPr lang="pt-PT" sz="2400" b="1" dirty="0"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o</a:t>
            </a:r>
            <a:r>
              <a:rPr lang="pt-PT" sz="2400" b="1" dirty="0">
                <a:effectLst/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ferta destina-se ao </a:t>
            </a:r>
            <a:r>
              <a:rPr lang="pt-PT" sz="2400" b="1" dirty="0"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destina-se ao SVA </a:t>
            </a:r>
            <a:r>
              <a:rPr lang="pt-PT" sz="2600" b="1" dirty="0"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– </a:t>
            </a:r>
            <a:r>
              <a:rPr lang="pt-PT" b="1" dirty="0">
                <a:latin typeface="Abadi" panose="020B0604020104020204" pitchFamily="34" charset="0"/>
                <a:ea typeface="Arial Unicode MS"/>
                <a:cs typeface="Times New Roman" panose="02020603050405020304" pitchFamily="18" charset="0"/>
              </a:rPr>
              <a:t>Semana de Oração de Jovens</a:t>
            </a:r>
            <a:endParaRPr lang="pt-PT" sz="2600" b="1" dirty="0">
              <a:latin typeface="Abadi" panose="020B0604020104020204" pitchFamily="34" charset="0"/>
            </a:endParaRPr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62042" y="6086767"/>
            <a:ext cx="609527" cy="576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C797BA9-F06F-DDD2-16F2-24F2B976A8B5}"/>
              </a:ext>
            </a:extLst>
          </p:cNvPr>
          <p:cNvSpPr txBox="1"/>
          <p:nvPr/>
        </p:nvSpPr>
        <p:spPr>
          <a:xfrm>
            <a:off x="-515815" y="6443823"/>
            <a:ext cx="2386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/>
              <a:t>23.03.2024</a:t>
            </a:r>
          </a:p>
        </p:txBody>
      </p:sp>
      <p:pic>
        <p:nvPicPr>
          <p:cNvPr id="3" name="Imagem 2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9F748760-6674-E7A4-0139-0B31E17C5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320139"/>
            <a:ext cx="5134800" cy="1086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1E7A0B5D-7DDD-2CFE-D70E-3C4153D60B66}"/>
              </a:ext>
            </a:extLst>
          </p:cNvPr>
          <p:cNvSpPr txBox="1"/>
          <p:nvPr/>
        </p:nvSpPr>
        <p:spPr>
          <a:xfrm>
            <a:off x="1232054" y="1898582"/>
            <a:ext cx="9360000" cy="2604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340610" algn="l"/>
              </a:tabLst>
            </a:pPr>
            <a:r>
              <a:rPr lang="pt-PT" sz="3600" b="1" dirty="0">
                <a:effectLst/>
                <a:latin typeface="Yu Gothic UI Light" panose="020B0300000000000000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DANDO AULAS AO PROFESSOR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340610" algn="l"/>
              </a:tabLst>
            </a:pPr>
            <a:endParaRPr lang="pt-P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“Jovens, escrevi-vos, porque sois fortes, e a palavra de Deus permanece em vós, e vós já vencestes o Maligno.” - I João 2:14.</a:t>
            </a:r>
            <a:endParaRPr lang="pt-P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781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561B9B9D-AC8F-8BC1-A8F7-DC11737E54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415889"/>
            <a:ext cx="5134800" cy="1086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596EF3AA-2796-4F55-9951-66377539BDD5}"/>
              </a:ext>
            </a:extLst>
          </p:cNvPr>
          <p:cNvSpPr txBox="1"/>
          <p:nvPr/>
        </p:nvSpPr>
        <p:spPr>
          <a:xfrm>
            <a:off x="1232054" y="2424390"/>
            <a:ext cx="9360000" cy="2790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Seguindo o exemplo de evangelização de Cristo, eles relacionam-se com as pessoas, conquistam a sua confiança, suprem as suas necessidades e, quando surge a oportunidade, convidam-nas a seguir a Jesus.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3139412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75D9C2B-0B6D-537A-6E53-1B365A02C88B}"/>
              </a:ext>
            </a:extLst>
          </p:cNvPr>
          <p:cNvSpPr txBox="1"/>
          <p:nvPr/>
        </p:nvSpPr>
        <p:spPr>
          <a:xfrm>
            <a:off x="678780" y="5397916"/>
            <a:ext cx="10086536" cy="491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  <a:tabLst>
                <a:tab pos="3052763" algn="l"/>
              </a:tabLst>
            </a:pPr>
            <a:r>
              <a:rPr lang="pt-PT" sz="2400" b="1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oferta do próximo sábado destina-se à Divisão Sul-Americana (SUD)</a:t>
            </a:r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2C2E752B-BF38-2F05-E3AD-4202AF94E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80" y="369782"/>
            <a:ext cx="5134800" cy="108600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0519824-ED49-157D-11B2-8BB834516BC9}"/>
              </a:ext>
            </a:extLst>
          </p:cNvPr>
          <p:cNvSpPr txBox="1"/>
          <p:nvPr/>
        </p:nvSpPr>
        <p:spPr>
          <a:xfrm>
            <a:off x="1133580" y="2172965"/>
            <a:ext cx="9360000" cy="2097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As suas ofertas missionárias semanais ajudam a apoiar o ministério dos “Estudantes Valdenses”. Muito obrigado</a:t>
            </a:r>
            <a:r>
              <a:rPr lang="pt-PT" sz="30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!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405960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BB7D2712-A36A-A5FC-9289-8A2C5932A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45" y="261145"/>
            <a:ext cx="5134800" cy="1086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62E30670-8C90-46E2-64B6-E0A7F9CBA837}"/>
              </a:ext>
            </a:extLst>
          </p:cNvPr>
          <p:cNvSpPr txBox="1"/>
          <p:nvPr/>
        </p:nvSpPr>
        <p:spPr>
          <a:xfrm>
            <a:off x="1105445" y="2077890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observava atentamente o Bruno e a Natália, perguntando-se por que é que aquele casal estrangeiro queria tanto aprender a sua língua nativa. Finalmente, perguntou-lhes: “Vocês são cristãos?” Aqueles jovens obreiros evangélicos ficaram desconcertados. 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118989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A39A6CF8-7DE1-7C1C-44BC-CCFB81D2A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303348"/>
            <a:ext cx="5134800" cy="1086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26BE5DAC-C410-C6CF-D3FB-6EBA3C600963}"/>
              </a:ext>
            </a:extLst>
          </p:cNvPr>
          <p:cNvSpPr txBox="1"/>
          <p:nvPr/>
        </p:nvSpPr>
        <p:spPr>
          <a:xfrm>
            <a:off x="1232054" y="2031333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Eles tinham acabado de chegar ao Médio Oriente e tinham planos de se estabelecer num país vizinho onde era proibido falar abertamente de Jesus. Mas, primeiramente, precisavam de aprender a língua, e estabelecer contacto com 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para ver se ele estaria disposto a ser o seu professor. 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348198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A39A6CF8-7DE1-7C1C-44BC-CCFB81D2A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42" y="401822"/>
            <a:ext cx="5134800" cy="1086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6CBD5EE8-AE4B-8B48-CA86-BE627A611C94}"/>
              </a:ext>
            </a:extLst>
          </p:cNvPr>
          <p:cNvSpPr txBox="1"/>
          <p:nvPr/>
        </p:nvSpPr>
        <p:spPr>
          <a:xfrm>
            <a:off x="1063242" y="2213375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“Tivemos medo de responder à pergunta”, disse a Natália mais tarde, “mas não pudemos evitar. Dissemos que sim, orando em silêncio para que Deus estivesse no controlo”. Mas o casal não estava preparado para a resposta do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: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201174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9F702D5-EB52-ED99-AAC3-047E9EAF0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247076"/>
            <a:ext cx="5134800" cy="1086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E20081DB-3184-C788-25AA-6658BDE871D4}"/>
              </a:ext>
            </a:extLst>
          </p:cNvPr>
          <p:cNvSpPr txBox="1"/>
          <p:nvPr/>
        </p:nvSpPr>
        <p:spPr>
          <a:xfrm>
            <a:off x="1069143" y="1812917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“Eu adoraria ensinar-vos”, disse em voz baixa, “porque estou a estudar a Bíblia”. Surpresos, os dois missionários entreolharam-se. Naquela noite, pediram a Deus que os ajudasse a ser uma bênção para o </a:t>
            </a:r>
            <a:r>
              <a:rPr lang="pt-PT" sz="300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e que permitisse que ele aprendesse mais sobre a palavra de Deus.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141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9F702D5-EB52-ED99-AAC3-047E9EAF0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19" y="472160"/>
            <a:ext cx="5134800" cy="1086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F4DC7D9-A974-0031-16F2-9AE625CE069C}"/>
              </a:ext>
            </a:extLst>
          </p:cNvPr>
          <p:cNvSpPr txBox="1"/>
          <p:nvPr/>
        </p:nvSpPr>
        <p:spPr>
          <a:xfrm>
            <a:off x="1083212" y="1962333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Durante a segunda aula, 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voltou a surpreender o Bruno e a Natália quando abriu a sua bolsa e dali retirou uma Bíblia. Numa das aulas, 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perguntou ao Bruno o que é que ele fazia no seu país de origem. O Bruno contou-lhe que tinha estudado teologia. Então, 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perguntou: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131488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9F702D5-EB52-ED99-AAC3-047E9EAF0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19" y="373686"/>
            <a:ext cx="5134800" cy="1086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20E07FE5-97A5-64D8-1032-0A8964B90C17}"/>
              </a:ext>
            </a:extLst>
          </p:cNvPr>
          <p:cNvSpPr txBox="1"/>
          <p:nvPr/>
        </p:nvSpPr>
        <p:spPr>
          <a:xfrm>
            <a:off x="1203919" y="2017264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“E o que é que faz aqui?” Hesitante, o Bruno revelou que era pastor. Admirado, 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perguntou: “Então pode-me ajudar a aprender mais sobre a Bíblia?” “Eu adoraria”, respondeu o Bruno, agradecendo a Deus por aquela resposta à sua oração. O </a:t>
            </a:r>
            <a:r>
              <a:rPr lang="pt-PT" sz="3000" kern="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e a sua família começaram a estudar a Bíblia!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2359691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C9F702D5-EB52-ED99-AAC3-047E9EAF0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19" y="373686"/>
            <a:ext cx="5134800" cy="1086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23D0B64E-2AC6-2E7E-1ED3-BA4ADA47D7F5}"/>
              </a:ext>
            </a:extLst>
          </p:cNvPr>
          <p:cNvSpPr txBox="1"/>
          <p:nvPr/>
        </p:nvSpPr>
        <p:spPr>
          <a:xfrm>
            <a:off x="1203919" y="1812917"/>
            <a:ext cx="9360000" cy="4175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O </a:t>
            </a:r>
            <a:r>
              <a:rPr lang="pt-PT" sz="300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começou a frequentar a igreja com o Bruno e a Natália. Durante aquele tempo, os sermões foram sobre as 28 crenças fundamentais da fé adventista. O </a:t>
            </a:r>
            <a:r>
              <a:rPr lang="pt-PT" sz="3000" dirty="0" err="1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Kaan</a:t>
            </a:r>
            <a:r>
              <a:rPr lang="pt-PT" sz="300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e a sua família assistiram aos cultos regularmente. Depois de estudar com o Bruno e a Natália durante vários meses, pediu o batismo. </a:t>
            </a:r>
            <a:endParaRPr lang="pt-PT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35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F8F90022-0A08-5703-564D-83BA2A628668}"/>
              </a:ext>
            </a:extLst>
          </p:cNvPr>
          <p:cNvSpPr/>
          <p:nvPr/>
        </p:nvSpPr>
        <p:spPr>
          <a:xfrm>
            <a:off x="11141612" y="0"/>
            <a:ext cx="1050388" cy="6858000"/>
          </a:xfrm>
          <a:prstGeom prst="rect">
            <a:avLst/>
          </a:prstGeom>
          <a:gradFill flip="none" rotWithShape="1">
            <a:gsLst>
              <a:gs pos="0">
                <a:srgbClr val="CC3300">
                  <a:shade val="30000"/>
                  <a:satMod val="115000"/>
                </a:srgbClr>
              </a:gs>
              <a:gs pos="50000">
                <a:srgbClr val="CC3300">
                  <a:shade val="67500"/>
                  <a:satMod val="115000"/>
                </a:srgbClr>
              </a:gs>
              <a:gs pos="100000">
                <a:srgbClr val="CC33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17C202B7-AEB3-7C8C-3299-113705C8932C}"/>
              </a:ext>
            </a:extLst>
          </p:cNvPr>
          <p:cNvSpPr>
            <a:spLocks/>
          </p:cNvSpPr>
          <p:nvPr/>
        </p:nvSpPr>
        <p:spPr bwMode="auto">
          <a:xfrm>
            <a:off x="11333905" y="5988291"/>
            <a:ext cx="720000" cy="648000"/>
          </a:xfrm>
          <a:custGeom>
            <a:avLst/>
            <a:gdLst>
              <a:gd name="T0" fmla="+- 0 4265 3827"/>
              <a:gd name="T1" fmla="*/ T0 w 1515"/>
              <a:gd name="T2" fmla="+- 0 1684 240"/>
              <a:gd name="T3" fmla="*/ 1684 h 1514"/>
              <a:gd name="T4" fmla="+- 0 4750 3827"/>
              <a:gd name="T5" fmla="*/ T4 w 1515"/>
              <a:gd name="T6" fmla="+- 0 1736 240"/>
              <a:gd name="T7" fmla="*/ 1736 h 1514"/>
              <a:gd name="T8" fmla="+- 0 4553 3827"/>
              <a:gd name="T9" fmla="*/ T8 w 1515"/>
              <a:gd name="T10" fmla="+- 0 1580 240"/>
              <a:gd name="T11" fmla="*/ 1580 h 1514"/>
              <a:gd name="T12" fmla="+- 0 4557 3827"/>
              <a:gd name="T13" fmla="*/ T12 w 1515"/>
              <a:gd name="T14" fmla="+- 0 1418 240"/>
              <a:gd name="T15" fmla="*/ 1418 h 1514"/>
              <a:gd name="T16" fmla="+- 0 4610 3827"/>
              <a:gd name="T17" fmla="*/ T16 w 1515"/>
              <a:gd name="T18" fmla="+- 0 1560 240"/>
              <a:gd name="T19" fmla="*/ 1560 h 1514"/>
              <a:gd name="T20" fmla="+- 0 4723 3827"/>
              <a:gd name="T21" fmla="*/ T20 w 1515"/>
              <a:gd name="T22" fmla="+- 0 1496 240"/>
              <a:gd name="T23" fmla="*/ 1496 h 1514"/>
              <a:gd name="T24" fmla="+- 0 5100 3827"/>
              <a:gd name="T25" fmla="*/ T24 w 1515"/>
              <a:gd name="T26" fmla="+- 0 1552 240"/>
              <a:gd name="T27" fmla="*/ 1552 h 1514"/>
              <a:gd name="T28" fmla="+- 0 4906 3827"/>
              <a:gd name="T29" fmla="*/ T28 w 1515"/>
              <a:gd name="T30" fmla="+- 0 1058 240"/>
              <a:gd name="T31" fmla="*/ 1058 h 1514"/>
              <a:gd name="T32" fmla="+- 0 4474 3827"/>
              <a:gd name="T33" fmla="*/ T32 w 1515"/>
              <a:gd name="T34" fmla="+- 0 1368 240"/>
              <a:gd name="T35" fmla="*/ 1368 h 1514"/>
              <a:gd name="T36" fmla="+- 0 4623 3827"/>
              <a:gd name="T37" fmla="*/ T36 w 1515"/>
              <a:gd name="T38" fmla="+- 0 1476 240"/>
              <a:gd name="T39" fmla="*/ 1476 h 1514"/>
              <a:gd name="T40" fmla="+- 0 4710 3827"/>
              <a:gd name="T41" fmla="*/ T40 w 1515"/>
              <a:gd name="T42" fmla="+- 0 1410 240"/>
              <a:gd name="T43" fmla="*/ 1410 h 1514"/>
              <a:gd name="T44" fmla="+- 0 5104 3827"/>
              <a:gd name="T45" fmla="*/ T44 w 1515"/>
              <a:gd name="T46" fmla="+- 0 1268 240"/>
              <a:gd name="T47" fmla="*/ 1268 h 1514"/>
              <a:gd name="T48" fmla="+- 0 5326 3827"/>
              <a:gd name="T49" fmla="*/ T48 w 1515"/>
              <a:gd name="T50" fmla="+- 0 1154 240"/>
              <a:gd name="T51" fmla="*/ 1154 h 1514"/>
              <a:gd name="T52" fmla="+- 0 4359 3827"/>
              <a:gd name="T53" fmla="*/ T52 w 1515"/>
              <a:gd name="T54" fmla="+- 0 274 240"/>
              <a:gd name="T55" fmla="*/ 274 h 1514"/>
              <a:gd name="T56" fmla="+- 0 4000 3827"/>
              <a:gd name="T57" fmla="*/ T56 w 1515"/>
              <a:gd name="T58" fmla="+- 0 516 240"/>
              <a:gd name="T59" fmla="*/ 516 h 1514"/>
              <a:gd name="T60" fmla="+- 0 3831 3827"/>
              <a:gd name="T61" fmla="*/ T60 w 1515"/>
              <a:gd name="T62" fmla="+- 0 920 240"/>
              <a:gd name="T63" fmla="*/ 920 h 1514"/>
              <a:gd name="T64" fmla="+- 0 3889 3827"/>
              <a:gd name="T65" fmla="*/ T64 w 1515"/>
              <a:gd name="T66" fmla="+- 0 1298 240"/>
              <a:gd name="T67" fmla="*/ 1298 h 1514"/>
              <a:gd name="T68" fmla="+- 0 4479 3827"/>
              <a:gd name="T69" fmla="*/ T68 w 1515"/>
              <a:gd name="T70" fmla="+- 0 1308 240"/>
              <a:gd name="T71" fmla="*/ 1308 h 1514"/>
              <a:gd name="T72" fmla="+- 0 4345 3827"/>
              <a:gd name="T73" fmla="*/ T72 w 1515"/>
              <a:gd name="T74" fmla="+- 0 1222 240"/>
              <a:gd name="T75" fmla="*/ 1222 h 1514"/>
              <a:gd name="T76" fmla="+- 0 4282 3827"/>
              <a:gd name="T77" fmla="*/ T76 w 1515"/>
              <a:gd name="T78" fmla="+- 0 1040 240"/>
              <a:gd name="T79" fmla="*/ 1040 h 1514"/>
              <a:gd name="T80" fmla="+- 0 4300 3827"/>
              <a:gd name="T81" fmla="*/ T80 w 1515"/>
              <a:gd name="T82" fmla="+- 0 842 240"/>
              <a:gd name="T83" fmla="*/ 842 h 1514"/>
              <a:gd name="T84" fmla="+- 0 4680 3827"/>
              <a:gd name="T85" fmla="*/ T84 w 1515"/>
              <a:gd name="T86" fmla="+- 0 396 240"/>
              <a:gd name="T87" fmla="*/ 396 h 1514"/>
              <a:gd name="T88" fmla="+- 0 4809 3827"/>
              <a:gd name="T89" fmla="*/ T88 w 1515"/>
              <a:gd name="T90" fmla="+- 0 274 240"/>
              <a:gd name="T91" fmla="*/ 274 h 1514"/>
              <a:gd name="T92" fmla="+- 0 5036 3827"/>
              <a:gd name="T93" fmla="*/ T92 w 1515"/>
              <a:gd name="T94" fmla="+- 0 1362 240"/>
              <a:gd name="T95" fmla="*/ 1362 h 1514"/>
              <a:gd name="T96" fmla="+- 0 5143 3827"/>
              <a:gd name="T97" fmla="*/ T96 w 1515"/>
              <a:gd name="T98" fmla="+- 0 1326 240"/>
              <a:gd name="T99" fmla="*/ 1326 h 1514"/>
              <a:gd name="T100" fmla="+- 0 4551 3827"/>
              <a:gd name="T101" fmla="*/ T100 w 1515"/>
              <a:gd name="T102" fmla="+- 0 1334 240"/>
              <a:gd name="T103" fmla="*/ 1334 h 1514"/>
              <a:gd name="T104" fmla="+- 0 5329 3827"/>
              <a:gd name="T105" fmla="*/ T104 w 1515"/>
              <a:gd name="T106" fmla="+- 0 862 240"/>
              <a:gd name="T107" fmla="*/ 862 h 1514"/>
              <a:gd name="T108" fmla="+- 0 4794 3827"/>
              <a:gd name="T109" fmla="*/ T108 w 1515"/>
              <a:gd name="T110" fmla="+- 0 1134 240"/>
              <a:gd name="T111" fmla="*/ 1134 h 1514"/>
              <a:gd name="T112" fmla="+- 0 4616 3827"/>
              <a:gd name="T113" fmla="*/ T112 w 1515"/>
              <a:gd name="T114" fmla="+- 0 1366 240"/>
              <a:gd name="T115" fmla="*/ 1366 h 1514"/>
              <a:gd name="T116" fmla="+- 0 4784 3827"/>
              <a:gd name="T117" fmla="*/ T116 w 1515"/>
              <a:gd name="T118" fmla="+- 0 1196 240"/>
              <a:gd name="T119" fmla="*/ 1196 h 1514"/>
              <a:gd name="T120" fmla="+- 0 5341 3827"/>
              <a:gd name="T121" fmla="*/ T120 w 1515"/>
              <a:gd name="T122" fmla="+- 0 1000 240"/>
              <a:gd name="T123" fmla="*/ 1000 h 1514"/>
              <a:gd name="T124" fmla="+- 0 5160 3827"/>
              <a:gd name="T125" fmla="*/ T124 w 1515"/>
              <a:gd name="T126" fmla="+- 0 1246 240"/>
              <a:gd name="T127" fmla="*/ 1246 h 1514"/>
              <a:gd name="T128" fmla="+- 0 5160 3827"/>
              <a:gd name="T129" fmla="*/ T128 w 1515"/>
              <a:gd name="T130" fmla="+- 0 1324 240"/>
              <a:gd name="T131" fmla="*/ 1324 h 1514"/>
              <a:gd name="T132" fmla="+- 0 5129 3827"/>
              <a:gd name="T133" fmla="*/ T132 w 1515"/>
              <a:gd name="T134" fmla="+- 0 1252 240"/>
              <a:gd name="T135" fmla="*/ 1252 h 1514"/>
              <a:gd name="T136" fmla="+- 0 5129 3827"/>
              <a:gd name="T137" fmla="*/ T136 w 1515"/>
              <a:gd name="T138" fmla="+- 0 1318 240"/>
              <a:gd name="T139" fmla="*/ 1318 h 1514"/>
              <a:gd name="T140" fmla="+- 0 5169 3827"/>
              <a:gd name="T141" fmla="*/ T140 w 1515"/>
              <a:gd name="T142" fmla="+- 0 1260 240"/>
              <a:gd name="T143" fmla="*/ 1260 h 1514"/>
              <a:gd name="T144" fmla="+- 0 5155 3827"/>
              <a:gd name="T145" fmla="*/ T144 w 1515"/>
              <a:gd name="T146" fmla="+- 0 1310 240"/>
              <a:gd name="T147" fmla="*/ 1310 h 1514"/>
              <a:gd name="T148" fmla="+- 0 5156 3827"/>
              <a:gd name="T149" fmla="*/ T148 w 1515"/>
              <a:gd name="T150" fmla="+- 0 1286 240"/>
              <a:gd name="T151" fmla="*/ 1286 h 1514"/>
              <a:gd name="T152" fmla="+- 0 5176 3827"/>
              <a:gd name="T153" fmla="*/ T152 w 1515"/>
              <a:gd name="T154" fmla="+- 0 1270 240"/>
              <a:gd name="T155" fmla="*/ 1270 h 1514"/>
              <a:gd name="T156" fmla="+- 0 5152 3827"/>
              <a:gd name="T157" fmla="*/ T156 w 1515"/>
              <a:gd name="T158" fmla="+- 0 1280 240"/>
              <a:gd name="T159" fmla="*/ 1280 h 1514"/>
              <a:gd name="T160" fmla="+- 0 4679 3827"/>
              <a:gd name="T161" fmla="*/ T160 w 1515"/>
              <a:gd name="T162" fmla="+- 0 792 240"/>
              <a:gd name="T163" fmla="*/ 792 h 1514"/>
              <a:gd name="T164" fmla="+- 0 4361 3827"/>
              <a:gd name="T165" fmla="*/ T164 w 1515"/>
              <a:gd name="T166" fmla="+- 0 1170 240"/>
              <a:gd name="T167" fmla="*/ 1170 h 1514"/>
              <a:gd name="T168" fmla="+- 0 4618 3827"/>
              <a:gd name="T169" fmla="*/ T168 w 1515"/>
              <a:gd name="T170" fmla="+- 0 1244 240"/>
              <a:gd name="T171" fmla="*/ 1244 h 1514"/>
              <a:gd name="T172" fmla="+- 0 4671 3827"/>
              <a:gd name="T173" fmla="*/ T172 w 1515"/>
              <a:gd name="T174" fmla="+- 0 1030 240"/>
              <a:gd name="T175" fmla="*/ 1030 h 1514"/>
              <a:gd name="T176" fmla="+- 0 4780 3827"/>
              <a:gd name="T177" fmla="*/ T176 w 1515"/>
              <a:gd name="T178" fmla="+- 0 774 240"/>
              <a:gd name="T179" fmla="*/ 774 h 1514"/>
              <a:gd name="T180" fmla="+- 0 5305 3827"/>
              <a:gd name="T181" fmla="*/ T180 w 1515"/>
              <a:gd name="T182" fmla="+- 0 766 240"/>
              <a:gd name="T183" fmla="*/ 766 h 1514"/>
              <a:gd name="T184" fmla="+- 0 4788 3827"/>
              <a:gd name="T185" fmla="*/ T184 w 1515"/>
              <a:gd name="T186" fmla="+- 0 1000 240"/>
              <a:gd name="T187" fmla="*/ 1000 h 1514"/>
              <a:gd name="T188" fmla="+- 0 4616 3827"/>
              <a:gd name="T189" fmla="*/ T188 w 1515"/>
              <a:gd name="T190" fmla="+- 0 1226 240"/>
              <a:gd name="T191" fmla="*/ 1226 h 1514"/>
              <a:gd name="T192" fmla="+- 0 4805 3827"/>
              <a:gd name="T193" fmla="*/ T192 w 1515"/>
              <a:gd name="T194" fmla="+- 0 1034 240"/>
              <a:gd name="T195" fmla="*/ 1034 h 1514"/>
              <a:gd name="T196" fmla="+- 0 5329 3827"/>
              <a:gd name="T197" fmla="*/ T196 w 1515"/>
              <a:gd name="T198" fmla="+- 0 862 240"/>
              <a:gd name="T199" fmla="*/ 862 h 1514"/>
              <a:gd name="T200" fmla="+- 0 4687 3827"/>
              <a:gd name="T201" fmla="*/ T200 w 1515"/>
              <a:gd name="T202" fmla="+- 0 614 240"/>
              <a:gd name="T203" fmla="*/ 614 h 1514"/>
              <a:gd name="T204" fmla="+- 0 4364 3827"/>
              <a:gd name="T205" fmla="*/ T204 w 1515"/>
              <a:gd name="T206" fmla="+- 0 992 240"/>
              <a:gd name="T207" fmla="*/ 992 h 1514"/>
              <a:gd name="T208" fmla="+- 0 4322 3827"/>
              <a:gd name="T209" fmla="*/ T208 w 1515"/>
              <a:gd name="T210" fmla="+- 0 1164 240"/>
              <a:gd name="T211" fmla="*/ 1164 h 1514"/>
              <a:gd name="T212" fmla="+- 0 4668 3827"/>
              <a:gd name="T213" fmla="*/ T212 w 1515"/>
              <a:gd name="T214" fmla="+- 0 718 240"/>
              <a:gd name="T215" fmla="*/ 718 h 1514"/>
              <a:gd name="T216" fmla="+- 0 5179 3827"/>
              <a:gd name="T217" fmla="*/ T216 w 1515"/>
              <a:gd name="T218" fmla="+- 0 530 240"/>
              <a:gd name="T219" fmla="*/ 530 h 1514"/>
              <a:gd name="T220" fmla="+- 0 4626 3827"/>
              <a:gd name="T221" fmla="*/ T220 w 1515"/>
              <a:gd name="T222" fmla="+- 0 588 240"/>
              <a:gd name="T223" fmla="*/ 588 h 1514"/>
              <a:gd name="T224" fmla="+- 0 4276 3827"/>
              <a:gd name="T225" fmla="*/ T224 w 1515"/>
              <a:gd name="T226" fmla="+- 0 1020 240"/>
              <a:gd name="T227" fmla="*/ 1020 h 1514"/>
              <a:gd name="T228" fmla="+- 0 4623 3827"/>
              <a:gd name="T229" fmla="*/ T228 w 1515"/>
              <a:gd name="T230" fmla="+- 0 642 240"/>
              <a:gd name="T231" fmla="*/ 642 h 1514"/>
              <a:gd name="T232" fmla="+- 0 5169 3827"/>
              <a:gd name="T233" fmla="*/ T232 w 1515"/>
              <a:gd name="T234" fmla="+- 0 516 240"/>
              <a:gd name="T235" fmla="*/ 516 h 151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</a:cxnLst>
            <a:rect l="0" t="0" r="r" b="b"/>
            <a:pathLst>
              <a:path w="1515" h="1514">
                <a:moveTo>
                  <a:pt x="618" y="1256"/>
                </a:moveTo>
                <a:lnTo>
                  <a:pt x="550" y="1258"/>
                </a:lnTo>
                <a:lnTo>
                  <a:pt x="241" y="1312"/>
                </a:lnTo>
                <a:lnTo>
                  <a:pt x="302" y="1362"/>
                </a:lnTo>
                <a:lnTo>
                  <a:pt x="368" y="1408"/>
                </a:lnTo>
                <a:lnTo>
                  <a:pt x="438" y="1444"/>
                </a:lnTo>
                <a:lnTo>
                  <a:pt x="513" y="1474"/>
                </a:lnTo>
                <a:lnTo>
                  <a:pt x="591" y="1496"/>
                </a:lnTo>
                <a:lnTo>
                  <a:pt x="673" y="1510"/>
                </a:lnTo>
                <a:lnTo>
                  <a:pt x="757" y="1514"/>
                </a:lnTo>
                <a:lnTo>
                  <a:pt x="841" y="1510"/>
                </a:lnTo>
                <a:lnTo>
                  <a:pt x="923" y="1496"/>
                </a:lnTo>
                <a:lnTo>
                  <a:pt x="1001" y="1474"/>
                </a:lnTo>
                <a:lnTo>
                  <a:pt x="1076" y="1444"/>
                </a:lnTo>
                <a:lnTo>
                  <a:pt x="1147" y="1408"/>
                </a:lnTo>
                <a:lnTo>
                  <a:pt x="1213" y="1362"/>
                </a:lnTo>
                <a:lnTo>
                  <a:pt x="1239" y="1340"/>
                </a:lnTo>
                <a:lnTo>
                  <a:pt x="726" y="1340"/>
                </a:lnTo>
                <a:lnTo>
                  <a:pt x="725" y="1336"/>
                </a:lnTo>
                <a:lnTo>
                  <a:pt x="705" y="1302"/>
                </a:lnTo>
                <a:lnTo>
                  <a:pt x="670" y="1274"/>
                </a:lnTo>
                <a:lnTo>
                  <a:pt x="618" y="1256"/>
                </a:lnTo>
                <a:close/>
                <a:moveTo>
                  <a:pt x="785" y="1178"/>
                </a:moveTo>
                <a:lnTo>
                  <a:pt x="730" y="1178"/>
                </a:lnTo>
                <a:lnTo>
                  <a:pt x="731" y="1180"/>
                </a:lnTo>
                <a:lnTo>
                  <a:pt x="731" y="1338"/>
                </a:lnTo>
                <a:lnTo>
                  <a:pt x="726" y="1340"/>
                </a:lnTo>
                <a:lnTo>
                  <a:pt x="788" y="1340"/>
                </a:lnTo>
                <a:lnTo>
                  <a:pt x="783" y="1338"/>
                </a:lnTo>
                <a:lnTo>
                  <a:pt x="783" y="1320"/>
                </a:lnTo>
                <a:lnTo>
                  <a:pt x="791" y="1284"/>
                </a:lnTo>
                <a:lnTo>
                  <a:pt x="801" y="1266"/>
                </a:lnTo>
                <a:lnTo>
                  <a:pt x="783" y="1266"/>
                </a:lnTo>
                <a:lnTo>
                  <a:pt x="783" y="1180"/>
                </a:lnTo>
                <a:lnTo>
                  <a:pt x="785" y="1178"/>
                </a:lnTo>
                <a:close/>
                <a:moveTo>
                  <a:pt x="896" y="1256"/>
                </a:moveTo>
                <a:lnTo>
                  <a:pt x="845" y="1274"/>
                </a:lnTo>
                <a:lnTo>
                  <a:pt x="809" y="1302"/>
                </a:lnTo>
                <a:lnTo>
                  <a:pt x="790" y="1336"/>
                </a:lnTo>
                <a:lnTo>
                  <a:pt x="788" y="1340"/>
                </a:lnTo>
                <a:lnTo>
                  <a:pt x="1239" y="1340"/>
                </a:lnTo>
                <a:lnTo>
                  <a:pt x="1273" y="1312"/>
                </a:lnTo>
                <a:lnTo>
                  <a:pt x="964" y="1258"/>
                </a:lnTo>
                <a:lnTo>
                  <a:pt x="896" y="1256"/>
                </a:lnTo>
                <a:close/>
                <a:moveTo>
                  <a:pt x="1514" y="760"/>
                </a:moveTo>
                <a:lnTo>
                  <a:pt x="1070" y="760"/>
                </a:lnTo>
                <a:lnTo>
                  <a:pt x="1071" y="766"/>
                </a:lnTo>
                <a:lnTo>
                  <a:pt x="1079" y="818"/>
                </a:lnTo>
                <a:lnTo>
                  <a:pt x="1071" y="878"/>
                </a:lnTo>
                <a:lnTo>
                  <a:pt x="1042" y="944"/>
                </a:lnTo>
                <a:lnTo>
                  <a:pt x="989" y="1010"/>
                </a:lnTo>
                <a:lnTo>
                  <a:pt x="874" y="1126"/>
                </a:lnTo>
                <a:lnTo>
                  <a:pt x="648" y="1126"/>
                </a:lnTo>
                <a:lnTo>
                  <a:pt x="647" y="1128"/>
                </a:lnTo>
                <a:lnTo>
                  <a:pt x="647" y="1176"/>
                </a:lnTo>
                <a:lnTo>
                  <a:pt x="648" y="1178"/>
                </a:lnTo>
                <a:lnTo>
                  <a:pt x="826" y="1178"/>
                </a:lnTo>
                <a:lnTo>
                  <a:pt x="814" y="1196"/>
                </a:lnTo>
                <a:lnTo>
                  <a:pt x="804" y="1214"/>
                </a:lnTo>
                <a:lnTo>
                  <a:pt x="796" y="1236"/>
                </a:lnTo>
                <a:lnTo>
                  <a:pt x="790" y="1260"/>
                </a:lnTo>
                <a:lnTo>
                  <a:pt x="789" y="1266"/>
                </a:lnTo>
                <a:lnTo>
                  <a:pt x="801" y="1266"/>
                </a:lnTo>
                <a:lnTo>
                  <a:pt x="813" y="1246"/>
                </a:lnTo>
                <a:lnTo>
                  <a:pt x="844" y="1208"/>
                </a:lnTo>
                <a:lnTo>
                  <a:pt x="883" y="1170"/>
                </a:lnTo>
                <a:lnTo>
                  <a:pt x="972" y="1080"/>
                </a:lnTo>
                <a:lnTo>
                  <a:pt x="1293" y="1080"/>
                </a:lnTo>
                <a:lnTo>
                  <a:pt x="1286" y="1076"/>
                </a:lnTo>
                <a:lnTo>
                  <a:pt x="1277" y="1062"/>
                </a:lnTo>
                <a:lnTo>
                  <a:pt x="1274" y="1044"/>
                </a:lnTo>
                <a:lnTo>
                  <a:pt x="1277" y="1028"/>
                </a:lnTo>
                <a:lnTo>
                  <a:pt x="1286" y="1014"/>
                </a:lnTo>
                <a:lnTo>
                  <a:pt x="1299" y="1006"/>
                </a:lnTo>
                <a:lnTo>
                  <a:pt x="1316" y="1002"/>
                </a:lnTo>
                <a:lnTo>
                  <a:pt x="1474" y="1002"/>
                </a:lnTo>
                <a:lnTo>
                  <a:pt x="1479" y="988"/>
                </a:lnTo>
                <a:lnTo>
                  <a:pt x="1499" y="914"/>
                </a:lnTo>
                <a:lnTo>
                  <a:pt x="1510" y="836"/>
                </a:lnTo>
                <a:lnTo>
                  <a:pt x="1514" y="760"/>
                </a:lnTo>
                <a:close/>
                <a:moveTo>
                  <a:pt x="757" y="0"/>
                </a:moveTo>
                <a:lnTo>
                  <a:pt x="680" y="4"/>
                </a:lnTo>
                <a:lnTo>
                  <a:pt x="605" y="16"/>
                </a:lnTo>
                <a:lnTo>
                  <a:pt x="532" y="34"/>
                </a:lnTo>
                <a:lnTo>
                  <a:pt x="462" y="60"/>
                </a:lnTo>
                <a:lnTo>
                  <a:pt x="396" y="92"/>
                </a:lnTo>
                <a:lnTo>
                  <a:pt x="334" y="130"/>
                </a:lnTo>
                <a:lnTo>
                  <a:pt x="275" y="174"/>
                </a:lnTo>
                <a:lnTo>
                  <a:pt x="222" y="222"/>
                </a:lnTo>
                <a:lnTo>
                  <a:pt x="173" y="276"/>
                </a:lnTo>
                <a:lnTo>
                  <a:pt x="129" y="334"/>
                </a:lnTo>
                <a:lnTo>
                  <a:pt x="91" y="396"/>
                </a:lnTo>
                <a:lnTo>
                  <a:pt x="59" y="462"/>
                </a:lnTo>
                <a:lnTo>
                  <a:pt x="34" y="532"/>
                </a:lnTo>
                <a:lnTo>
                  <a:pt x="15" y="604"/>
                </a:lnTo>
                <a:lnTo>
                  <a:pt x="4" y="680"/>
                </a:lnTo>
                <a:lnTo>
                  <a:pt x="0" y="752"/>
                </a:lnTo>
                <a:lnTo>
                  <a:pt x="0" y="760"/>
                </a:lnTo>
                <a:lnTo>
                  <a:pt x="4" y="836"/>
                </a:lnTo>
                <a:lnTo>
                  <a:pt x="16" y="914"/>
                </a:lnTo>
                <a:lnTo>
                  <a:pt x="35" y="988"/>
                </a:lnTo>
                <a:lnTo>
                  <a:pt x="62" y="1058"/>
                </a:lnTo>
                <a:lnTo>
                  <a:pt x="95" y="1124"/>
                </a:lnTo>
                <a:lnTo>
                  <a:pt x="134" y="1188"/>
                </a:lnTo>
                <a:lnTo>
                  <a:pt x="179" y="1248"/>
                </a:lnTo>
                <a:lnTo>
                  <a:pt x="305" y="1122"/>
                </a:lnTo>
                <a:lnTo>
                  <a:pt x="575" y="1074"/>
                </a:lnTo>
                <a:lnTo>
                  <a:pt x="652" y="1068"/>
                </a:lnTo>
                <a:lnTo>
                  <a:pt x="783" y="1068"/>
                </a:lnTo>
                <a:lnTo>
                  <a:pt x="783" y="1042"/>
                </a:lnTo>
                <a:lnTo>
                  <a:pt x="788" y="1018"/>
                </a:lnTo>
                <a:lnTo>
                  <a:pt x="564" y="1018"/>
                </a:lnTo>
                <a:lnTo>
                  <a:pt x="558" y="1016"/>
                </a:lnTo>
                <a:lnTo>
                  <a:pt x="518" y="982"/>
                </a:lnTo>
                <a:lnTo>
                  <a:pt x="495" y="928"/>
                </a:lnTo>
                <a:lnTo>
                  <a:pt x="495" y="924"/>
                </a:lnTo>
                <a:lnTo>
                  <a:pt x="483" y="924"/>
                </a:lnTo>
                <a:lnTo>
                  <a:pt x="479" y="920"/>
                </a:lnTo>
                <a:lnTo>
                  <a:pt x="453" y="864"/>
                </a:lnTo>
                <a:lnTo>
                  <a:pt x="455" y="800"/>
                </a:lnTo>
                <a:lnTo>
                  <a:pt x="462" y="784"/>
                </a:lnTo>
                <a:lnTo>
                  <a:pt x="445" y="784"/>
                </a:lnTo>
                <a:lnTo>
                  <a:pt x="443" y="780"/>
                </a:lnTo>
                <a:lnTo>
                  <a:pt x="436" y="728"/>
                </a:lnTo>
                <a:lnTo>
                  <a:pt x="444" y="668"/>
                </a:lnTo>
                <a:lnTo>
                  <a:pt x="473" y="602"/>
                </a:lnTo>
                <a:lnTo>
                  <a:pt x="526" y="534"/>
                </a:lnTo>
                <a:lnTo>
                  <a:pt x="761" y="300"/>
                </a:lnTo>
                <a:lnTo>
                  <a:pt x="796" y="264"/>
                </a:lnTo>
                <a:lnTo>
                  <a:pt x="822" y="232"/>
                </a:lnTo>
                <a:lnTo>
                  <a:pt x="841" y="198"/>
                </a:lnTo>
                <a:lnTo>
                  <a:pt x="853" y="156"/>
                </a:lnTo>
                <a:lnTo>
                  <a:pt x="854" y="152"/>
                </a:lnTo>
                <a:lnTo>
                  <a:pt x="1210" y="152"/>
                </a:lnTo>
                <a:lnTo>
                  <a:pt x="1181" y="130"/>
                </a:lnTo>
                <a:lnTo>
                  <a:pt x="1118" y="92"/>
                </a:lnTo>
                <a:lnTo>
                  <a:pt x="1052" y="60"/>
                </a:lnTo>
                <a:lnTo>
                  <a:pt x="982" y="34"/>
                </a:lnTo>
                <a:lnTo>
                  <a:pt x="910" y="16"/>
                </a:lnTo>
                <a:lnTo>
                  <a:pt x="835" y="4"/>
                </a:lnTo>
                <a:lnTo>
                  <a:pt x="757" y="0"/>
                </a:lnTo>
                <a:close/>
                <a:moveTo>
                  <a:pt x="1293" y="1080"/>
                </a:moveTo>
                <a:lnTo>
                  <a:pt x="972" y="1080"/>
                </a:lnTo>
                <a:lnTo>
                  <a:pt x="1209" y="1122"/>
                </a:lnTo>
                <a:lnTo>
                  <a:pt x="1301" y="1212"/>
                </a:lnTo>
                <a:lnTo>
                  <a:pt x="1335" y="1248"/>
                </a:lnTo>
                <a:lnTo>
                  <a:pt x="1380" y="1188"/>
                </a:lnTo>
                <a:lnTo>
                  <a:pt x="1420" y="1124"/>
                </a:lnTo>
                <a:lnTo>
                  <a:pt x="1439" y="1086"/>
                </a:lnTo>
                <a:lnTo>
                  <a:pt x="1316" y="1086"/>
                </a:lnTo>
                <a:lnTo>
                  <a:pt x="1299" y="1084"/>
                </a:lnTo>
                <a:lnTo>
                  <a:pt x="1293" y="1080"/>
                </a:lnTo>
                <a:close/>
                <a:moveTo>
                  <a:pt x="783" y="1068"/>
                </a:moveTo>
                <a:lnTo>
                  <a:pt x="652" y="1068"/>
                </a:lnTo>
                <a:lnTo>
                  <a:pt x="700" y="1074"/>
                </a:lnTo>
                <a:lnTo>
                  <a:pt x="724" y="1094"/>
                </a:lnTo>
                <a:lnTo>
                  <a:pt x="731" y="1122"/>
                </a:lnTo>
                <a:lnTo>
                  <a:pt x="731" y="1124"/>
                </a:lnTo>
                <a:lnTo>
                  <a:pt x="730" y="1126"/>
                </a:lnTo>
                <a:lnTo>
                  <a:pt x="783" y="1126"/>
                </a:lnTo>
                <a:lnTo>
                  <a:pt x="783" y="1068"/>
                </a:lnTo>
                <a:close/>
                <a:moveTo>
                  <a:pt x="1502" y="622"/>
                </a:moveTo>
                <a:lnTo>
                  <a:pt x="1032" y="622"/>
                </a:lnTo>
                <a:lnTo>
                  <a:pt x="1035" y="626"/>
                </a:lnTo>
                <a:lnTo>
                  <a:pt x="1061" y="680"/>
                </a:lnTo>
                <a:lnTo>
                  <a:pt x="1060" y="744"/>
                </a:lnTo>
                <a:lnTo>
                  <a:pt x="1028" y="818"/>
                </a:lnTo>
                <a:lnTo>
                  <a:pt x="967" y="894"/>
                </a:lnTo>
                <a:lnTo>
                  <a:pt x="882" y="978"/>
                </a:lnTo>
                <a:lnTo>
                  <a:pt x="847" y="1014"/>
                </a:lnTo>
                <a:lnTo>
                  <a:pt x="821" y="1046"/>
                </a:lnTo>
                <a:lnTo>
                  <a:pt x="802" y="1080"/>
                </a:lnTo>
                <a:lnTo>
                  <a:pt x="790" y="1122"/>
                </a:lnTo>
                <a:lnTo>
                  <a:pt x="789" y="1126"/>
                </a:lnTo>
                <a:lnTo>
                  <a:pt x="800" y="1126"/>
                </a:lnTo>
                <a:lnTo>
                  <a:pt x="816" y="1102"/>
                </a:lnTo>
                <a:lnTo>
                  <a:pt x="835" y="1078"/>
                </a:lnTo>
                <a:lnTo>
                  <a:pt x="858" y="1054"/>
                </a:lnTo>
                <a:lnTo>
                  <a:pt x="883" y="1030"/>
                </a:lnTo>
                <a:lnTo>
                  <a:pt x="957" y="956"/>
                </a:lnTo>
                <a:lnTo>
                  <a:pt x="1014" y="894"/>
                </a:lnTo>
                <a:lnTo>
                  <a:pt x="1047" y="844"/>
                </a:lnTo>
                <a:lnTo>
                  <a:pt x="1062" y="804"/>
                </a:lnTo>
                <a:lnTo>
                  <a:pt x="1065" y="766"/>
                </a:lnTo>
                <a:lnTo>
                  <a:pt x="1065" y="760"/>
                </a:lnTo>
                <a:lnTo>
                  <a:pt x="1514" y="760"/>
                </a:lnTo>
                <a:lnTo>
                  <a:pt x="1515" y="758"/>
                </a:lnTo>
                <a:lnTo>
                  <a:pt x="1511" y="680"/>
                </a:lnTo>
                <a:lnTo>
                  <a:pt x="1502" y="622"/>
                </a:lnTo>
                <a:close/>
                <a:moveTo>
                  <a:pt x="1474" y="1002"/>
                </a:moveTo>
                <a:lnTo>
                  <a:pt x="1316" y="1002"/>
                </a:lnTo>
                <a:lnTo>
                  <a:pt x="1333" y="1006"/>
                </a:lnTo>
                <a:lnTo>
                  <a:pt x="1346" y="1014"/>
                </a:lnTo>
                <a:lnTo>
                  <a:pt x="1355" y="1028"/>
                </a:lnTo>
                <a:lnTo>
                  <a:pt x="1358" y="1044"/>
                </a:lnTo>
                <a:lnTo>
                  <a:pt x="1355" y="1062"/>
                </a:lnTo>
                <a:lnTo>
                  <a:pt x="1346" y="1076"/>
                </a:lnTo>
                <a:lnTo>
                  <a:pt x="1333" y="1084"/>
                </a:lnTo>
                <a:lnTo>
                  <a:pt x="1316" y="1086"/>
                </a:lnTo>
                <a:lnTo>
                  <a:pt x="1439" y="1086"/>
                </a:lnTo>
                <a:lnTo>
                  <a:pt x="1453" y="1058"/>
                </a:lnTo>
                <a:lnTo>
                  <a:pt x="1474" y="1002"/>
                </a:lnTo>
                <a:close/>
                <a:moveTo>
                  <a:pt x="1316" y="1008"/>
                </a:moveTo>
                <a:lnTo>
                  <a:pt x="1302" y="1012"/>
                </a:lnTo>
                <a:lnTo>
                  <a:pt x="1291" y="1020"/>
                </a:lnTo>
                <a:lnTo>
                  <a:pt x="1283" y="1030"/>
                </a:lnTo>
                <a:lnTo>
                  <a:pt x="1281" y="1044"/>
                </a:lnTo>
                <a:lnTo>
                  <a:pt x="1283" y="1058"/>
                </a:lnTo>
                <a:lnTo>
                  <a:pt x="1291" y="1070"/>
                </a:lnTo>
                <a:lnTo>
                  <a:pt x="1302" y="1078"/>
                </a:lnTo>
                <a:lnTo>
                  <a:pt x="1316" y="1080"/>
                </a:lnTo>
                <a:lnTo>
                  <a:pt x="1330" y="1078"/>
                </a:lnTo>
                <a:lnTo>
                  <a:pt x="1341" y="1070"/>
                </a:lnTo>
                <a:lnTo>
                  <a:pt x="1301" y="1070"/>
                </a:lnTo>
                <a:lnTo>
                  <a:pt x="1301" y="1020"/>
                </a:lnTo>
                <a:lnTo>
                  <a:pt x="1342" y="1020"/>
                </a:lnTo>
                <a:lnTo>
                  <a:pt x="1331" y="1012"/>
                </a:lnTo>
                <a:lnTo>
                  <a:pt x="1316" y="1008"/>
                </a:lnTo>
                <a:close/>
                <a:moveTo>
                  <a:pt x="1316" y="1050"/>
                </a:moveTo>
                <a:lnTo>
                  <a:pt x="1309" y="1050"/>
                </a:lnTo>
                <a:lnTo>
                  <a:pt x="1309" y="1070"/>
                </a:lnTo>
                <a:lnTo>
                  <a:pt x="1328" y="1070"/>
                </a:lnTo>
                <a:lnTo>
                  <a:pt x="1316" y="1050"/>
                </a:lnTo>
                <a:close/>
                <a:moveTo>
                  <a:pt x="1342" y="1020"/>
                </a:moveTo>
                <a:lnTo>
                  <a:pt x="1328" y="1020"/>
                </a:lnTo>
                <a:lnTo>
                  <a:pt x="1333" y="1024"/>
                </a:lnTo>
                <a:lnTo>
                  <a:pt x="1333" y="1042"/>
                </a:lnTo>
                <a:lnTo>
                  <a:pt x="1329" y="1046"/>
                </a:lnTo>
                <a:lnTo>
                  <a:pt x="1324" y="1048"/>
                </a:lnTo>
                <a:lnTo>
                  <a:pt x="1338" y="1070"/>
                </a:lnTo>
                <a:lnTo>
                  <a:pt x="1341" y="1070"/>
                </a:lnTo>
                <a:lnTo>
                  <a:pt x="1349" y="1060"/>
                </a:lnTo>
                <a:lnTo>
                  <a:pt x="1352" y="1044"/>
                </a:lnTo>
                <a:lnTo>
                  <a:pt x="1349" y="1030"/>
                </a:lnTo>
                <a:lnTo>
                  <a:pt x="1342" y="1020"/>
                </a:lnTo>
                <a:close/>
                <a:moveTo>
                  <a:pt x="1322" y="1028"/>
                </a:moveTo>
                <a:lnTo>
                  <a:pt x="1309" y="1028"/>
                </a:lnTo>
                <a:lnTo>
                  <a:pt x="1309" y="1044"/>
                </a:lnTo>
                <a:lnTo>
                  <a:pt x="1321" y="1044"/>
                </a:lnTo>
                <a:lnTo>
                  <a:pt x="1325" y="1040"/>
                </a:lnTo>
                <a:lnTo>
                  <a:pt x="1325" y="1030"/>
                </a:lnTo>
                <a:lnTo>
                  <a:pt x="1322" y="1028"/>
                </a:lnTo>
                <a:close/>
                <a:moveTo>
                  <a:pt x="1440" y="430"/>
                </a:moveTo>
                <a:lnTo>
                  <a:pt x="860" y="430"/>
                </a:lnTo>
                <a:lnTo>
                  <a:pt x="860" y="514"/>
                </a:lnTo>
                <a:lnTo>
                  <a:pt x="852" y="552"/>
                </a:lnTo>
                <a:lnTo>
                  <a:pt x="830" y="588"/>
                </a:lnTo>
                <a:lnTo>
                  <a:pt x="799" y="626"/>
                </a:lnTo>
                <a:lnTo>
                  <a:pt x="761" y="666"/>
                </a:lnTo>
                <a:lnTo>
                  <a:pt x="589" y="838"/>
                </a:lnTo>
                <a:lnTo>
                  <a:pt x="552" y="884"/>
                </a:lnTo>
                <a:lnTo>
                  <a:pt x="534" y="930"/>
                </a:lnTo>
                <a:lnTo>
                  <a:pt x="537" y="974"/>
                </a:lnTo>
                <a:lnTo>
                  <a:pt x="562" y="1010"/>
                </a:lnTo>
                <a:lnTo>
                  <a:pt x="566" y="1014"/>
                </a:lnTo>
                <a:lnTo>
                  <a:pt x="564" y="1018"/>
                </a:lnTo>
                <a:lnTo>
                  <a:pt x="788" y="1018"/>
                </a:lnTo>
                <a:lnTo>
                  <a:pt x="791" y="1004"/>
                </a:lnTo>
                <a:lnTo>
                  <a:pt x="802" y="986"/>
                </a:lnTo>
                <a:lnTo>
                  <a:pt x="783" y="986"/>
                </a:lnTo>
                <a:lnTo>
                  <a:pt x="783" y="902"/>
                </a:lnTo>
                <a:lnTo>
                  <a:pt x="791" y="864"/>
                </a:lnTo>
                <a:lnTo>
                  <a:pt x="813" y="828"/>
                </a:lnTo>
                <a:lnTo>
                  <a:pt x="844" y="790"/>
                </a:lnTo>
                <a:lnTo>
                  <a:pt x="883" y="752"/>
                </a:lnTo>
                <a:lnTo>
                  <a:pt x="926" y="708"/>
                </a:lnTo>
                <a:lnTo>
                  <a:pt x="963" y="660"/>
                </a:lnTo>
                <a:lnTo>
                  <a:pt x="980" y="614"/>
                </a:lnTo>
                <a:lnTo>
                  <a:pt x="978" y="570"/>
                </a:lnTo>
                <a:lnTo>
                  <a:pt x="953" y="534"/>
                </a:lnTo>
                <a:lnTo>
                  <a:pt x="949" y="532"/>
                </a:lnTo>
                <a:lnTo>
                  <a:pt x="951" y="526"/>
                </a:lnTo>
                <a:lnTo>
                  <a:pt x="1478" y="526"/>
                </a:lnTo>
                <a:lnTo>
                  <a:pt x="1455" y="462"/>
                </a:lnTo>
                <a:lnTo>
                  <a:pt x="1440" y="430"/>
                </a:lnTo>
                <a:close/>
                <a:moveTo>
                  <a:pt x="1478" y="526"/>
                </a:moveTo>
                <a:lnTo>
                  <a:pt x="951" y="526"/>
                </a:lnTo>
                <a:lnTo>
                  <a:pt x="956" y="530"/>
                </a:lnTo>
                <a:lnTo>
                  <a:pt x="997" y="562"/>
                </a:lnTo>
                <a:lnTo>
                  <a:pt x="1020" y="616"/>
                </a:lnTo>
                <a:lnTo>
                  <a:pt x="1012" y="684"/>
                </a:lnTo>
                <a:lnTo>
                  <a:pt x="961" y="760"/>
                </a:lnTo>
                <a:lnTo>
                  <a:pt x="882" y="838"/>
                </a:lnTo>
                <a:lnTo>
                  <a:pt x="847" y="874"/>
                </a:lnTo>
                <a:lnTo>
                  <a:pt x="821" y="906"/>
                </a:lnTo>
                <a:lnTo>
                  <a:pt x="802" y="940"/>
                </a:lnTo>
                <a:lnTo>
                  <a:pt x="790" y="982"/>
                </a:lnTo>
                <a:lnTo>
                  <a:pt x="789" y="986"/>
                </a:lnTo>
                <a:lnTo>
                  <a:pt x="802" y="986"/>
                </a:lnTo>
                <a:lnTo>
                  <a:pt x="812" y="968"/>
                </a:lnTo>
                <a:lnTo>
                  <a:pt x="844" y="930"/>
                </a:lnTo>
                <a:lnTo>
                  <a:pt x="882" y="890"/>
                </a:lnTo>
                <a:lnTo>
                  <a:pt x="942" y="830"/>
                </a:lnTo>
                <a:lnTo>
                  <a:pt x="978" y="794"/>
                </a:lnTo>
                <a:lnTo>
                  <a:pt x="1014" y="744"/>
                </a:lnTo>
                <a:lnTo>
                  <a:pt x="1037" y="688"/>
                </a:lnTo>
                <a:lnTo>
                  <a:pt x="1030" y="630"/>
                </a:lnTo>
                <a:lnTo>
                  <a:pt x="1028" y="624"/>
                </a:lnTo>
                <a:lnTo>
                  <a:pt x="1032" y="622"/>
                </a:lnTo>
                <a:lnTo>
                  <a:pt x="1502" y="622"/>
                </a:lnTo>
                <a:lnTo>
                  <a:pt x="1499" y="604"/>
                </a:lnTo>
                <a:lnTo>
                  <a:pt x="1480" y="532"/>
                </a:lnTo>
                <a:lnTo>
                  <a:pt x="1478" y="526"/>
                </a:lnTo>
                <a:close/>
                <a:moveTo>
                  <a:pt x="1352" y="290"/>
                </a:moveTo>
                <a:lnTo>
                  <a:pt x="860" y="290"/>
                </a:lnTo>
                <a:lnTo>
                  <a:pt x="860" y="374"/>
                </a:lnTo>
                <a:lnTo>
                  <a:pt x="852" y="412"/>
                </a:lnTo>
                <a:lnTo>
                  <a:pt x="831" y="450"/>
                </a:lnTo>
                <a:lnTo>
                  <a:pt x="799" y="486"/>
                </a:lnTo>
                <a:lnTo>
                  <a:pt x="761" y="526"/>
                </a:lnTo>
                <a:lnTo>
                  <a:pt x="573" y="714"/>
                </a:lnTo>
                <a:lnTo>
                  <a:pt x="537" y="752"/>
                </a:lnTo>
                <a:lnTo>
                  <a:pt x="501" y="800"/>
                </a:lnTo>
                <a:lnTo>
                  <a:pt x="478" y="856"/>
                </a:lnTo>
                <a:lnTo>
                  <a:pt x="484" y="916"/>
                </a:lnTo>
                <a:lnTo>
                  <a:pt x="487" y="920"/>
                </a:lnTo>
                <a:lnTo>
                  <a:pt x="483" y="924"/>
                </a:lnTo>
                <a:lnTo>
                  <a:pt x="495" y="924"/>
                </a:lnTo>
                <a:lnTo>
                  <a:pt x="502" y="860"/>
                </a:lnTo>
                <a:lnTo>
                  <a:pt x="554" y="786"/>
                </a:lnTo>
                <a:lnTo>
                  <a:pt x="761" y="578"/>
                </a:lnTo>
                <a:lnTo>
                  <a:pt x="796" y="542"/>
                </a:lnTo>
                <a:lnTo>
                  <a:pt x="822" y="510"/>
                </a:lnTo>
                <a:lnTo>
                  <a:pt x="841" y="478"/>
                </a:lnTo>
                <a:lnTo>
                  <a:pt x="853" y="434"/>
                </a:lnTo>
                <a:lnTo>
                  <a:pt x="854" y="430"/>
                </a:lnTo>
                <a:lnTo>
                  <a:pt x="1440" y="430"/>
                </a:lnTo>
                <a:lnTo>
                  <a:pt x="1423" y="396"/>
                </a:lnTo>
                <a:lnTo>
                  <a:pt x="1385" y="334"/>
                </a:lnTo>
                <a:lnTo>
                  <a:pt x="1352" y="290"/>
                </a:lnTo>
                <a:close/>
                <a:moveTo>
                  <a:pt x="1210" y="152"/>
                </a:moveTo>
                <a:lnTo>
                  <a:pt x="860" y="152"/>
                </a:lnTo>
                <a:lnTo>
                  <a:pt x="860" y="236"/>
                </a:lnTo>
                <a:lnTo>
                  <a:pt x="852" y="272"/>
                </a:lnTo>
                <a:lnTo>
                  <a:pt x="830" y="310"/>
                </a:lnTo>
                <a:lnTo>
                  <a:pt x="799" y="348"/>
                </a:lnTo>
                <a:lnTo>
                  <a:pt x="761" y="386"/>
                </a:lnTo>
                <a:lnTo>
                  <a:pt x="558" y="590"/>
                </a:lnTo>
                <a:lnTo>
                  <a:pt x="501" y="652"/>
                </a:lnTo>
                <a:lnTo>
                  <a:pt x="468" y="700"/>
                </a:lnTo>
                <a:lnTo>
                  <a:pt x="453" y="740"/>
                </a:lnTo>
                <a:lnTo>
                  <a:pt x="449" y="780"/>
                </a:lnTo>
                <a:lnTo>
                  <a:pt x="449" y="784"/>
                </a:lnTo>
                <a:lnTo>
                  <a:pt x="462" y="784"/>
                </a:lnTo>
                <a:lnTo>
                  <a:pt x="486" y="728"/>
                </a:lnTo>
                <a:lnTo>
                  <a:pt x="548" y="652"/>
                </a:lnTo>
                <a:lnTo>
                  <a:pt x="761" y="438"/>
                </a:lnTo>
                <a:lnTo>
                  <a:pt x="796" y="402"/>
                </a:lnTo>
                <a:lnTo>
                  <a:pt x="822" y="370"/>
                </a:lnTo>
                <a:lnTo>
                  <a:pt x="841" y="338"/>
                </a:lnTo>
                <a:lnTo>
                  <a:pt x="853" y="294"/>
                </a:lnTo>
                <a:lnTo>
                  <a:pt x="854" y="290"/>
                </a:lnTo>
                <a:lnTo>
                  <a:pt x="1352" y="290"/>
                </a:lnTo>
                <a:lnTo>
                  <a:pt x="1342" y="276"/>
                </a:lnTo>
                <a:lnTo>
                  <a:pt x="1293" y="222"/>
                </a:lnTo>
                <a:lnTo>
                  <a:pt x="1239" y="174"/>
                </a:lnTo>
                <a:lnTo>
                  <a:pt x="121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" name="Imagem 1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561B9B9D-AC8F-8BC1-A8F7-DC11737E54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4" y="415889"/>
            <a:ext cx="5134800" cy="1086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9653C37-D9AA-E007-3CE4-B27F2177E95D}"/>
              </a:ext>
            </a:extLst>
          </p:cNvPr>
          <p:cNvSpPr txBox="1"/>
          <p:nvPr/>
        </p:nvSpPr>
        <p:spPr>
          <a:xfrm>
            <a:off x="1232054" y="2084440"/>
            <a:ext cx="9360000" cy="348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b="1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Apelo:</a:t>
            </a:r>
            <a:r>
              <a:rPr lang="pt-PT" sz="3000" kern="0" dirty="0">
                <a:effectLst/>
                <a:latin typeface="Bierstadt" panose="020B0004020202020204" pitchFamily="34" charset="0"/>
                <a:ea typeface="UD Digi Kyokasho NK-R" panose="02020400000000000000" pitchFamily="18" charset="-128"/>
                <a:cs typeface="Browallia New" panose="020B0604020202020204" pitchFamily="34" charset="-34"/>
              </a:rPr>
              <a:t> O Bruno e a Natália fazem parte do Projeto “Estudantes Valdenses”, uma abordagem missionária em que estudantes adventistas estudam em universidades seculares em países específicos do Médio Oriente  e do Norte de África. </a:t>
            </a:r>
            <a:endParaRPr lang="pt-PT" sz="3000" dirty="0"/>
          </a:p>
        </p:txBody>
      </p:sp>
    </p:spTree>
    <p:extLst>
      <p:ext uri="{BB962C8B-B14F-4D97-AF65-F5344CB8AC3E}">
        <p14:creationId xmlns:p14="http://schemas.microsoft.com/office/powerpoint/2010/main" val="2701255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534</Words>
  <Application>Microsoft Office PowerPoint</Application>
  <PresentationFormat>Ecrã Panorâmico</PresentationFormat>
  <Paragraphs>17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8" baseType="lpstr">
      <vt:lpstr>Yu Gothic UI Light</vt:lpstr>
      <vt:lpstr>Abadi</vt:lpstr>
      <vt:lpstr>Arial</vt:lpstr>
      <vt:lpstr>Bierstadt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Miranda</dc:creator>
  <cp:lastModifiedBy>Isabel Miranda</cp:lastModifiedBy>
  <cp:revision>21</cp:revision>
  <dcterms:created xsi:type="dcterms:W3CDTF">2023-12-07T10:55:36Z</dcterms:created>
  <dcterms:modified xsi:type="dcterms:W3CDTF">2023-12-18T10:08:55Z</dcterms:modified>
</cp:coreProperties>
</file>