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69" r:id="rId6"/>
    <p:sldId id="267" r:id="rId7"/>
    <p:sldId id="264" r:id="rId8"/>
    <p:sldId id="268" r:id="rId9"/>
    <p:sldId id="259" r:id="rId10"/>
    <p:sldId id="260" r:id="rId11"/>
    <p:sldId id="263" r:id="rId1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2" d="100"/>
          <a:sy n="62" d="100"/>
        </p:scale>
        <p:origin x="75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C5A68F-1627-285D-5BC4-6133A9BAAD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CE333ED-73E6-119F-2CAA-739F74035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6C51B1D-B44C-9B99-0E8A-1337290F8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1D72476-369B-955D-AB8C-847C11C10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10A38D9-065C-C3F8-5B00-2D1EF26F0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6529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FB4CB6-5387-293F-6BC2-EA0C460EB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BEC11BB5-F00B-267A-5841-8B5DBDBB73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9CB9EB5-AF5D-0D41-875A-DD4A020FC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FDF8EED-9D1C-756E-2375-CE3C5AE35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C5A17F6-66E9-E63C-3114-6B58120D5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25502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FAE48F2-D5DF-CD8A-F3A9-2CEBE83104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D7DA3423-9D2D-5934-92FE-C761F70037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7AA856C-9E2D-53B0-3AEE-2C1BA621B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87BEE90-80E0-A58A-C73F-7657C743F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6D0586E-4321-74E6-413B-57B4D59BD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56262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56B75F-5085-FCA7-DE1D-26B3613FA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36CCA57-DCE4-C5A9-0178-2D3BD214D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475F7F5-2DD6-5550-BEAE-E64CDDFB2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66166DB-3CE7-6077-B614-C1E7C38E9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4358B21-E456-CC9A-F420-928E0DC53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1612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447650-3820-CEF1-1CE2-6778198DD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E0D3107-7153-141F-6E45-8B6A8C7D32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4DA4D98-6EB0-8DD1-8A96-C2986ABB3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E89CA8C-6DC6-ACB6-D129-159AD8A00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97728E1-56D5-930A-0D80-D8F313564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81509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2F7752-3DAB-8D3C-2E20-584446DF7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593CD20-DAC7-5CA1-8877-07175F27AC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6EA5D600-4184-2CAC-E53A-E544A05A0B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64FB179D-8A2B-817F-27E8-A55099F81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70F1BA91-ACA4-0BE1-BFD5-775AA8AF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84D3ABC5-A228-BC7A-F0DB-CDCF8312B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4210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6FF788-93ED-D4D6-5B00-EBF486771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C8388612-7CD1-2950-4F12-664035C03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12F80774-430C-2BB2-1B29-352D0B86C2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3355053E-C8FA-559B-0F40-91F887B4E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1647FECF-E6FA-2EF2-E134-CC43326FE2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F120CAFD-A1BB-40FB-4D83-6116FE384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95305A6F-5497-99C6-0BB2-BC5BD3A88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11D26C53-A994-55AA-5707-F0521391E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52931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76ADD1-7DD8-FD52-0998-8F5B84851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5AF6B609-6265-DF69-BF17-FC736B781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967A4D51-98B5-584E-9608-09D074D7C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82D8989D-2282-6ADF-3C32-C1F62FD21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5146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D081CE40-7C2D-1B0B-F625-BD38582C2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453210A4-64F6-D630-3EC8-CF8BD5E6B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E88B1D69-A1C0-F395-3085-65B5B183C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66880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F2A4AA-6865-4C23-CB24-157922409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A93B055-448F-EC99-CEAD-AE00403C9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A3B3CED6-F6FA-9623-AE29-457905BE78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997FA883-16B0-FC24-529B-7E90DAC2B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3049085F-1C89-B14D-9DE0-01C73B004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EC65FC74-CFC2-57A5-3FC3-759957969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01902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5720BA-8D3D-7435-3470-C9894397A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FC24973B-97CB-6588-89FB-D8B4041A4E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4D58844-4736-7D6A-2CDD-7A407B22B2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A09D31CB-8A67-500A-FDE5-7E97ACE6C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22527531-C5B6-313B-F03E-CE53E404D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E066EB52-8734-1704-B8D3-07C850106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82181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5A546E61-4B77-A24F-77F6-189DF5BB2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DD0752D0-B951-E604-D5C2-005D20B7D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3AD3768-DA6B-2ECA-7144-75F0A79FCA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04C8A40-719C-1E2A-5EA4-30A2226A0D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9BC5BAE-2E19-6399-45A8-080CD5188B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9319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190E12AF-AFA1-D471-9355-7FD1EE4585AA}"/>
              </a:ext>
            </a:extLst>
          </p:cNvPr>
          <p:cNvSpPr txBox="1"/>
          <p:nvPr/>
        </p:nvSpPr>
        <p:spPr>
          <a:xfrm>
            <a:off x="957275" y="5594324"/>
            <a:ext cx="990955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600" dirty="0">
                <a:effectLst/>
                <a:latin typeface="Abadi" panose="020B0604020104020204" pitchFamily="34" charset="0"/>
                <a:ea typeface="Arial Unicode MS"/>
                <a:cs typeface="Times New Roman" panose="02020603050405020304" pitchFamily="18" charset="0"/>
              </a:rPr>
              <a:t>Hoje, a </a:t>
            </a:r>
            <a:r>
              <a:rPr lang="pt-PT" sz="2600" dirty="0">
                <a:latin typeface="Abadi" panose="020B0604020104020204" pitchFamily="34" charset="0"/>
                <a:ea typeface="Arial Unicode MS"/>
                <a:cs typeface="Times New Roman" panose="02020603050405020304" pitchFamily="18" charset="0"/>
              </a:rPr>
              <a:t>o</a:t>
            </a:r>
            <a:r>
              <a:rPr lang="pt-PT" sz="2600" dirty="0">
                <a:effectLst/>
                <a:latin typeface="Abadi" panose="020B0604020104020204" pitchFamily="34" charset="0"/>
                <a:ea typeface="Arial Unicode MS"/>
                <a:cs typeface="Times New Roman" panose="02020603050405020304" pitchFamily="18" charset="0"/>
              </a:rPr>
              <a:t>ferta destina-se às Escolas / Educação Adventista</a:t>
            </a:r>
            <a:endParaRPr lang="pt-PT" sz="2600" dirty="0">
              <a:latin typeface="Abadi" panose="020B0604020104020204" pitchFamily="34" charset="0"/>
            </a:endParaRPr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62042" y="6086767"/>
            <a:ext cx="609527" cy="576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AC87F41-34DA-3315-2BC0-8B188DBF8BF7}"/>
              </a:ext>
            </a:extLst>
          </p:cNvPr>
          <p:cNvSpPr txBox="1"/>
          <p:nvPr/>
        </p:nvSpPr>
        <p:spPr>
          <a:xfrm>
            <a:off x="957275" y="2303659"/>
            <a:ext cx="9360000" cy="2964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2340610" algn="l"/>
              </a:tabLst>
            </a:pPr>
            <a:r>
              <a:rPr lang="pt-PT" sz="2800" b="1" dirty="0">
                <a:effectLst/>
                <a:latin typeface="Yu Gothic UI Light" panose="020B0300000000000000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O QUE FAZER QUANDO NÃO CONFIO? </a:t>
            </a:r>
            <a:endParaRPr lang="pt-P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P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t-P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P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“Levanta-te, ó Deus, e defende a Tua causa; lembra-Te de como o ímpio Te afronta todos</a:t>
            </a:r>
            <a:r>
              <a:rPr lang="pt-PT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dias.” - Salmo 74:22.</a:t>
            </a:r>
            <a:endParaRPr lang="pt-P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br>
              <a:rPr lang="pt-PT" sz="28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PT" sz="28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PT" sz="2800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C797BA9-F06F-DDD2-16F2-24F2B976A8B5}"/>
              </a:ext>
            </a:extLst>
          </p:cNvPr>
          <p:cNvSpPr txBox="1"/>
          <p:nvPr/>
        </p:nvSpPr>
        <p:spPr>
          <a:xfrm>
            <a:off x="-515815" y="6443823"/>
            <a:ext cx="2386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b="1" dirty="0"/>
              <a:t>17.02.2024</a:t>
            </a:r>
          </a:p>
        </p:txBody>
      </p:sp>
      <p:pic>
        <p:nvPicPr>
          <p:cNvPr id="3" name="Imagem 2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33F63E11-FA04-A417-63D0-8C46E5F444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32" y="293017"/>
            <a:ext cx="5134800" cy="10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781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3B2BD0CE-CADB-F7F4-A9E0-4FD220B36579}"/>
              </a:ext>
            </a:extLst>
          </p:cNvPr>
          <p:cNvSpPr txBox="1"/>
          <p:nvPr/>
        </p:nvSpPr>
        <p:spPr>
          <a:xfrm>
            <a:off x="1083211" y="1441829"/>
            <a:ext cx="9360000" cy="3482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A citação conclui afirmando: “Mas não vos retireis da obra de Deus, nem vos demonstreis infiéis porque outros não estão a fazer o que é correto”. Não te retires da obra de Deus. Ele tem uma obra nesta terra e convida-te a unires-te completamente a ela. </a:t>
            </a:r>
            <a:endParaRPr lang="pt-PT" sz="3000" dirty="0"/>
          </a:p>
        </p:txBody>
      </p:sp>
    </p:spTree>
    <p:extLst>
      <p:ext uri="{BB962C8B-B14F-4D97-AF65-F5344CB8AC3E}">
        <p14:creationId xmlns:p14="http://schemas.microsoft.com/office/powerpoint/2010/main" val="1095498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C9B6D84-D2D3-42F3-6994-31D10799EAAF}"/>
              </a:ext>
            </a:extLst>
          </p:cNvPr>
          <p:cNvSpPr txBox="1"/>
          <p:nvPr/>
        </p:nvSpPr>
        <p:spPr>
          <a:xfrm>
            <a:off x="945732" y="1655749"/>
            <a:ext cx="9360000" cy="56376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t-PT" sz="3000" b="1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Apelo: </a:t>
            </a:r>
            <a:r>
              <a:rPr lang="pt-PT" sz="300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Talvez tenhas perdido a confiança na maneira como a obra de Deus tem sido conduzida. Se for este o teu caso, quero convidar-te a orar neste momento e pedir sabedoria a Deus para agires de acordo com a orientação profética e principalmente para continuares envolvido na causa da verdade com fidelidade. </a:t>
            </a:r>
            <a:endParaRPr lang="pt-PT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br>
              <a:rPr lang="pt-PT" sz="30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t-PT" sz="3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t-PT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81483F0-D55D-F46D-F2A5-524AA34411BD}"/>
              </a:ext>
            </a:extLst>
          </p:cNvPr>
          <p:cNvSpPr txBox="1"/>
          <p:nvPr/>
        </p:nvSpPr>
        <p:spPr>
          <a:xfrm>
            <a:off x="582464" y="6073951"/>
            <a:ext cx="10086536" cy="491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  <a:tabLst>
                <a:tab pos="3052763" algn="l"/>
              </a:tabLst>
            </a:pPr>
            <a:r>
              <a:rPr lang="pt-PT" sz="2400" b="1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oferta do próximo sábado destina-se ao fundo Local, Nacional e Mundial</a:t>
            </a:r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FB130744-1CE0-7A4B-5DB9-DB128925FA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32" y="293017"/>
            <a:ext cx="5134800" cy="10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371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3B8040C8-3CDD-02D5-8F48-4D5963710A6C}"/>
              </a:ext>
            </a:extLst>
          </p:cNvPr>
          <p:cNvSpPr txBox="1"/>
          <p:nvPr/>
        </p:nvSpPr>
        <p:spPr>
          <a:xfrm>
            <a:off x="945732" y="2212673"/>
            <a:ext cx="9360000" cy="3482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Algumas pessoas argumentam que não devolvem nem dízimos nem ofertas por não concordarem com a maneira como a igreja usa os recursos e por não sentirem que haja transparência no uso dos recursos da igreja. </a:t>
            </a:r>
            <a:endParaRPr lang="pt-PT" sz="3000" dirty="0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1BEA8C88-0A04-038E-7AC3-E3320F319D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32" y="293017"/>
            <a:ext cx="5134800" cy="10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891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3B8040C8-3CDD-02D5-8F48-4D5963710A6C}"/>
              </a:ext>
            </a:extLst>
          </p:cNvPr>
          <p:cNvSpPr txBox="1"/>
          <p:nvPr/>
        </p:nvSpPr>
        <p:spPr>
          <a:xfrm>
            <a:off x="945732" y="2470422"/>
            <a:ext cx="9360000" cy="27903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Como devemos agir quando não concordamos com a maneira como as coisas são conduzidas na igreja? Essa é uma pergunta tão importante que eu gostaria de responder com uma citação de Ellen White. </a:t>
            </a:r>
            <a:endParaRPr lang="pt-PT" sz="3000" dirty="0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73175162-E43E-2711-A543-D87A34A1FF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32" y="293017"/>
            <a:ext cx="5134800" cy="10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983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1939E864-B8BA-5E0B-DE5D-3EE41DEA0FEE}"/>
              </a:ext>
            </a:extLst>
          </p:cNvPr>
          <p:cNvSpPr txBox="1"/>
          <p:nvPr/>
        </p:nvSpPr>
        <p:spPr>
          <a:xfrm>
            <a:off x="945732" y="2615924"/>
            <a:ext cx="9360000" cy="2097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pt-PT" sz="300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Ela diz-nos: “Alguns sentem-se insatisfeitos: “Não devolverei mais o dízimo; pois não confio na maneira como as coisas são dirigidas na sede da obra.”</a:t>
            </a:r>
            <a:endParaRPr lang="pt-PT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E0BA09FB-A84E-9AE3-C228-AAC5B40085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32" y="293017"/>
            <a:ext cx="5134800" cy="10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884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1939E864-B8BA-5E0B-DE5D-3EE41DEA0FEE}"/>
              </a:ext>
            </a:extLst>
          </p:cNvPr>
          <p:cNvSpPr txBox="1"/>
          <p:nvPr/>
        </p:nvSpPr>
        <p:spPr>
          <a:xfrm>
            <a:off x="945732" y="2584926"/>
            <a:ext cx="9360000" cy="27903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pt-PT" sz="300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Roubareis, porém, a Deus, por pensardes que a direção da obra não é correta? Apresentai a vossa queixa franca e abertamente, no devido espírito, e às pessoas competentes. </a:t>
            </a:r>
            <a:endParaRPr lang="pt-PT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E0BA09FB-A84E-9AE3-C228-AAC5B40085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32" y="293017"/>
            <a:ext cx="5134800" cy="10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443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1939E864-B8BA-5E0B-DE5D-3EE41DEA0FEE}"/>
              </a:ext>
            </a:extLst>
          </p:cNvPr>
          <p:cNvSpPr txBox="1"/>
          <p:nvPr/>
        </p:nvSpPr>
        <p:spPr>
          <a:xfrm>
            <a:off x="945732" y="2505414"/>
            <a:ext cx="9360000" cy="3482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pt-PT" sz="300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Solicitai nas vossas orações que se ajustem as coisas e se ponham em ordem; mas não vos retireis da obra de Deus, nem vos demonstreis infiéis por causa daqueles que não estão a fazer o que é correto” - </a:t>
            </a:r>
            <a:r>
              <a:rPr lang="pt-PT" sz="240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Obreiros Evangélicos, p. 227. </a:t>
            </a:r>
            <a:endParaRPr lang="pt-P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139AE94E-94D4-1ACD-8840-A7F1A053E9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32" y="293017"/>
            <a:ext cx="5134800" cy="10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255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B5ED65D3-FF31-1744-F6B0-7E19BDC714E6}"/>
              </a:ext>
            </a:extLst>
          </p:cNvPr>
          <p:cNvSpPr txBox="1"/>
          <p:nvPr/>
        </p:nvSpPr>
        <p:spPr>
          <a:xfrm>
            <a:off x="945732" y="2109231"/>
            <a:ext cx="9360000" cy="3482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Essa citação ensina-nos três verdades muito profundas: </a:t>
            </a:r>
          </a:p>
          <a:p>
            <a:pPr marL="534988" indent="-534988">
              <a:lnSpc>
                <a:spcPct val="150000"/>
              </a:lnSpc>
            </a:pP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1. 	Quando escolhes ser infiel porque, na tua perceção, os líderes da igreja não estão a administrar os recursos adequadamente, estás a roubar a Deus. </a:t>
            </a:r>
            <a:endParaRPr lang="pt-PT" sz="3000" dirty="0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6259429C-537D-D8ED-CB0F-E6E24276B4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32" y="293017"/>
            <a:ext cx="5134800" cy="10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607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B5ED65D3-FF31-1744-F6B0-7E19BDC714E6}"/>
              </a:ext>
            </a:extLst>
          </p:cNvPr>
          <p:cNvSpPr txBox="1"/>
          <p:nvPr/>
        </p:nvSpPr>
        <p:spPr>
          <a:xfrm>
            <a:off x="1157843" y="2234171"/>
            <a:ext cx="9360000" cy="3482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4988" indent="-534988">
              <a:lnSpc>
                <a:spcPct val="150000"/>
              </a:lnSpc>
            </a:pP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2.	 Apresenta as perguntas feitas às pessoas que dirigem a causa de Deus. Não sigas o espírito revolucionário da nossa época que ensina que expor os outros é a única maneira de resolver os problemas.</a:t>
            </a:r>
            <a:endParaRPr lang="pt-PT" sz="3000" dirty="0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431AB77A-98CA-1969-3566-4F6370CE8F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32" y="293017"/>
            <a:ext cx="5134800" cy="10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868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D3508D32-5EF2-9C56-D622-098B6638AF28}"/>
              </a:ext>
            </a:extLst>
          </p:cNvPr>
          <p:cNvSpPr txBox="1"/>
          <p:nvPr/>
        </p:nvSpPr>
        <p:spPr>
          <a:xfrm>
            <a:off x="1088696" y="2194538"/>
            <a:ext cx="9360000" cy="3482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4988" indent="-534988">
              <a:lnSpc>
                <a:spcPct val="150000"/>
              </a:lnSpc>
            </a:pP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3. 	Apresenta as tuas dúvidas no devido espírito cristão. Pede a Deus que coloque amor nas tuas palavras e te dê sabedoria ao apresentar as tuas perguntas. Age como alguém que  quer ajudar e não destruir. </a:t>
            </a:r>
            <a:endParaRPr lang="pt-PT" sz="3000" dirty="0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BD012564-98A5-5A20-2EB0-E17FCBAB2F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32" y="293017"/>
            <a:ext cx="5134800" cy="10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9420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Laran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476</Words>
  <Application>Microsoft Office PowerPoint</Application>
  <PresentationFormat>Ecrã Panorâmico</PresentationFormat>
  <Paragraphs>19</Paragraphs>
  <Slides>11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11</vt:i4>
      </vt:variant>
    </vt:vector>
  </HeadingPairs>
  <TitlesOfParts>
    <vt:vector size="18" baseType="lpstr">
      <vt:lpstr>Yu Gothic UI Light</vt:lpstr>
      <vt:lpstr>Abadi</vt:lpstr>
      <vt:lpstr>Arial</vt:lpstr>
      <vt:lpstr>Bierstadt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Isabel Miranda</dc:creator>
  <cp:lastModifiedBy>Isabel Miranda</cp:lastModifiedBy>
  <cp:revision>14</cp:revision>
  <dcterms:created xsi:type="dcterms:W3CDTF">2023-12-07T10:55:36Z</dcterms:created>
  <dcterms:modified xsi:type="dcterms:W3CDTF">2023-12-18T09:45:23Z</dcterms:modified>
</cp:coreProperties>
</file>