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70" r:id="rId6"/>
    <p:sldId id="267" r:id="rId7"/>
    <p:sldId id="269" r:id="rId8"/>
    <p:sldId id="273" r:id="rId9"/>
    <p:sldId id="272" r:id="rId10"/>
    <p:sldId id="274" r:id="rId11"/>
    <p:sldId id="264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5A68F-1627-285D-5BC4-6133A9BAA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E333ED-73E6-119F-2CAA-739F74035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6C51B1D-B44C-9B99-0E8A-1337290F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1D72476-369B-955D-AB8C-847C11C1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10A38D9-065C-C3F8-5B00-2D1EF26F0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529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B4CB6-5387-293F-6BC2-EA0C460E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EC11BB5-F00B-267A-5841-8B5DBDBB7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9CB9EB5-AF5D-0D41-875A-DD4A020F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FDF8EED-9D1C-756E-2375-CE3C5AE35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C5A17F6-66E9-E63C-3114-6B58120D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550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AE48F2-D5DF-CD8A-F3A9-2CEBE8310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7DA3423-9D2D-5934-92FE-C761F7003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AA856C-9E2D-53B0-3AEE-2C1BA621B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87BEE90-80E0-A58A-C73F-7657C743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6D0586E-4321-74E6-413B-57B4D59B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626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6B75F-5085-FCA7-DE1D-26B3613F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36CCA57-DCE4-C5A9-0178-2D3BD214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475F7F5-2DD6-5550-BEAE-E64CDDFB2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66166DB-3CE7-6077-B614-C1E7C38E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4358B21-E456-CC9A-F420-928E0DC5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612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47650-3820-CEF1-1CE2-6778198DD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E0D3107-7153-141F-6E45-8B6A8C7D3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4DA4D98-6EB0-8DD1-8A96-C2986ABB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E89CA8C-6DC6-ACB6-D129-159AD8A0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97728E1-56D5-930A-0D80-D8F31356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150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F7752-3DAB-8D3C-2E20-584446DF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593CD20-DAC7-5CA1-8877-07175F27A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EA5D600-4184-2CAC-E53A-E544A05A0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4FB179D-8A2B-817F-27E8-A55099F8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0F1BA91-ACA4-0BE1-BFD5-775AA8AF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4D3ABC5-A228-BC7A-F0DB-CDCF8312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210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FF788-93ED-D4D6-5B00-EBF486771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8388612-7CD1-2950-4F12-664035C03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2F80774-430C-2BB2-1B29-352D0B86C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355053E-C8FA-559B-0F40-91F887B4E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1647FECF-E6FA-2EF2-E134-CC43326FE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F120CAFD-A1BB-40FB-4D83-6116FE38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95305A6F-5497-99C6-0BB2-BC5BD3A8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1D26C53-A994-55AA-5707-F0521391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293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6ADD1-7DD8-FD52-0998-8F5B84851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AF6B609-6265-DF69-BF17-FC736B78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67A4D51-98B5-584E-9608-09D074D7C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2D8989D-2282-6ADF-3C32-C1F62FD21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514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081CE40-7C2D-1B0B-F625-BD38582C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53210A4-64F6-D630-3EC8-CF8BD5E6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88B1D69-A1C0-F395-3085-65B5B183C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688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F2A4AA-6865-4C23-CB24-15792240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A93B055-448F-EC99-CEAD-AE00403C9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3B3CED6-F6FA-9623-AE29-457905BE7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97FA883-16B0-FC24-529B-7E90DAC2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049085F-1C89-B14D-9DE0-01C73B00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C65FC74-CFC2-57A5-3FC3-75995796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190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720BA-8D3D-7435-3470-C9894397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FC24973B-97CB-6588-89FB-D8B4041A4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4D58844-4736-7D6A-2CDD-7A407B22B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09D31CB-8A67-500A-FDE5-7E97ACE6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2527531-C5B6-313B-F03E-CE53E40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066EB52-8734-1704-B8D3-07C85010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218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5A546E61-4B77-A24F-77F6-189DF5BB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D0752D0-B951-E604-D5C2-005D20B7D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3AD3768-DA6B-2ECA-7144-75F0A79FC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04C8A40-719C-1E2A-5EA4-30A2226A0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9BC5BAE-2E19-6399-45A8-080CD5188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31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90E12AF-AFA1-D471-9355-7FD1EE4585AA}"/>
              </a:ext>
            </a:extLst>
          </p:cNvPr>
          <p:cNvSpPr txBox="1"/>
          <p:nvPr/>
        </p:nvSpPr>
        <p:spPr>
          <a:xfrm>
            <a:off x="957275" y="5132586"/>
            <a:ext cx="99095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600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Hoje, a </a:t>
            </a:r>
            <a:r>
              <a:rPr lang="pt-PT" sz="2600" dirty="0"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o</a:t>
            </a:r>
            <a:r>
              <a:rPr lang="pt-PT" sz="2600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ferta destina-se ao Fundo Local, Nacional e Mundial</a:t>
            </a:r>
            <a:endParaRPr lang="pt-PT" sz="2600" dirty="0">
              <a:latin typeface="Abadi" panose="020B0604020104020204" pitchFamily="34" charset="0"/>
            </a:endParaRPr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62042" y="6086767"/>
            <a:ext cx="609527" cy="576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C797BA9-F06F-DDD2-16F2-24F2B976A8B5}"/>
              </a:ext>
            </a:extLst>
          </p:cNvPr>
          <p:cNvSpPr txBox="1"/>
          <p:nvPr/>
        </p:nvSpPr>
        <p:spPr>
          <a:xfrm>
            <a:off x="-515815" y="6443823"/>
            <a:ext cx="2386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/>
              <a:t>16.03.2024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338EFF7-941F-38CD-E3C1-919E8550BB23}"/>
              </a:ext>
            </a:extLst>
          </p:cNvPr>
          <p:cNvSpPr txBox="1"/>
          <p:nvPr/>
        </p:nvSpPr>
        <p:spPr>
          <a:xfrm>
            <a:off x="1412075" y="1898582"/>
            <a:ext cx="9360000" cy="290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340610" algn="l"/>
              </a:tabLst>
            </a:pPr>
            <a:r>
              <a:rPr lang="pt-PT" sz="3600" b="1" dirty="0">
                <a:effectLst/>
                <a:latin typeface="Yu Gothic UI Light" panose="020B03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UMA OFERTA DE SACRIFÍCIO </a:t>
            </a:r>
            <a:endParaRPr lang="pt-P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340610" algn="l"/>
              </a:tabLst>
            </a:pPr>
            <a:endParaRPr lang="pt-PT" sz="3600" b="1" dirty="0">
              <a:latin typeface="Yu Gothic UI Light" panose="020B0300000000000000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“Porque Deus amou o mundo de tal maneira que deu o Seu Filho unigênito.” - João 3:16.</a:t>
            </a:r>
            <a:endParaRPr lang="pt-P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340610" algn="l"/>
              </a:tabLst>
            </a:pPr>
            <a:r>
              <a:rPr lang="pt-PT" sz="3600" b="1" dirty="0">
                <a:effectLst/>
                <a:latin typeface="Yu Gothic UI Light" panose="020B03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P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10B5360F-6103-2D8D-1870-B8CDCA697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75" y="451840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8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D5C7AEC9-ABE0-0BF3-2575-60B74D6CF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75" y="451840"/>
            <a:ext cx="5134800" cy="1086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DCF1584D-5266-3B79-FB80-C1CE1FF2FA7C}"/>
              </a:ext>
            </a:extLst>
          </p:cNvPr>
          <p:cNvSpPr txBox="1"/>
          <p:nvPr/>
        </p:nvSpPr>
        <p:spPr>
          <a:xfrm>
            <a:off x="1412075" y="2579134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“Quanto mais ansioso deveria estar cada fiel mordomo quanto a aumentar a proporção das dádivas a serem colocadas no tesouro do Senhor”- </a:t>
            </a:r>
            <a:r>
              <a:rPr lang="pt-PT" sz="25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(Conselhos sobre Mordomia, p. 200). </a:t>
            </a:r>
            <a:endParaRPr lang="pt-PT" sz="2500" dirty="0"/>
          </a:p>
        </p:txBody>
      </p:sp>
    </p:spTree>
    <p:extLst>
      <p:ext uri="{BB962C8B-B14F-4D97-AF65-F5344CB8AC3E}">
        <p14:creationId xmlns:p14="http://schemas.microsoft.com/office/powerpoint/2010/main" val="129203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75D9C2B-0B6D-537A-6E53-1B365A02C88B}"/>
              </a:ext>
            </a:extLst>
          </p:cNvPr>
          <p:cNvSpPr txBox="1"/>
          <p:nvPr/>
        </p:nvSpPr>
        <p:spPr>
          <a:xfrm>
            <a:off x="1011472" y="5513802"/>
            <a:ext cx="10086536" cy="474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3052763" algn="l"/>
              </a:tabLst>
            </a:pPr>
            <a:r>
              <a:rPr lang="pt-PT" sz="2300" b="1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oferta do próximo sábado destina-se ao SVA – Semana de Oração de Jovens</a:t>
            </a: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5F81559F-A36E-89C1-5A4E-40023CDCD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75" y="451840"/>
            <a:ext cx="5134800" cy="1086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5B0D74FD-4F7D-25CB-6A95-E2C43778D623}"/>
              </a:ext>
            </a:extLst>
          </p:cNvPr>
          <p:cNvSpPr txBox="1"/>
          <p:nvPr/>
        </p:nvSpPr>
        <p:spPr>
          <a:xfrm>
            <a:off x="1239398" y="2034197"/>
            <a:ext cx="936000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t-PT" sz="3000" b="1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Apelo: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Precisamos de reavaliar regularmente as nossas rendas e refletirmos se a percentagem mensal que devolvemos de oferta representa um real sacrifício, melhor dizendo, um gesto de gratidão. Desta maneira, responderemos ao grande sacrifício feito por nós na cruz.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</a:b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405960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D2AB4B0-0A54-5DA4-FD23-EE1D900CFD6A}"/>
              </a:ext>
            </a:extLst>
          </p:cNvPr>
          <p:cNvSpPr txBox="1"/>
          <p:nvPr/>
        </p:nvSpPr>
        <p:spPr>
          <a:xfrm>
            <a:off x="1005675" y="2156881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Em 1857, David Livingstone foi homenageado e convidado a falar aos alunos da Universidade de Cambridge, em Inglaterra. Ele tinha deixado uma vida próspera na Europa para se dedicar à pregação do evangelho no continente africano.</a:t>
            </a:r>
            <a:endParaRPr lang="pt-PT" sz="3000" dirty="0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06C4D632-15B5-DFD8-9709-13792E1A2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75" y="495383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9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DAB0FED-F676-7C2F-B750-AC1A36272C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75" y="451840"/>
            <a:ext cx="5134800" cy="1086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D14C177-F9D0-E4A3-CB39-8A54AC023FC4}"/>
              </a:ext>
            </a:extLst>
          </p:cNvPr>
          <p:cNvSpPr txBox="1"/>
          <p:nvPr/>
        </p:nvSpPr>
        <p:spPr>
          <a:xfrm>
            <a:off x="1412075" y="2251054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Ao colocar-se diante dos alunos, não passava de um homem magro e delgado, que tinha sido acometido 31 vezes pelas terríveis febres africanas e que tinha um braço apoiado num tecido preso ao pescoço, por conta de um encontro com um leão. 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348198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2DFBE2D6-A179-00EF-98BC-053933DAC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75" y="451840"/>
            <a:ext cx="5134800" cy="1086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4F3F92E-C305-8FD6-45AE-A2AF66A46B41}"/>
              </a:ext>
            </a:extLst>
          </p:cNvPr>
          <p:cNvSpPr txBox="1"/>
          <p:nvPr/>
        </p:nvSpPr>
        <p:spPr>
          <a:xfrm>
            <a:off x="1412075" y="2017264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Diante dos alunos atentos, disse as seguintes palavras: “As pessoas falam do sacrifício que fiz ao passar tanto tempo da minha vida em África. Poderia ser chamado de sacrifício aquilo que é simplesmente uma retribuição, uma pequena parte de uma grande dívida para com nosso Deus, a qual nunca poderemos pagar? 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131488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783B28AA-77D3-0F77-2BF9-E703F5E46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75" y="451840"/>
            <a:ext cx="5134800" cy="1086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0E8C33E-79FD-2988-6905-FD995A7A87DA}"/>
              </a:ext>
            </a:extLst>
          </p:cNvPr>
          <p:cNvSpPr txBox="1"/>
          <p:nvPr/>
        </p:nvSpPr>
        <p:spPr>
          <a:xfrm>
            <a:off x="1257330" y="1972884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Seria sacrifício realizar aquilo que traz recompensa na forma de uma atividade saudável, a consciência de estar fazendo algo bom, a paz de espírito e uma esperança brilhante de um destino glorioso no futuro? Neste contexto, evitemos essa palavra e esse pensamento! . . .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351689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4396EE3-06A5-2B62-029F-82705DD8F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75" y="451840"/>
            <a:ext cx="5134800" cy="1086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75B0FDD2-2C0A-A911-2FE8-B673C1DAA333}"/>
              </a:ext>
            </a:extLst>
          </p:cNvPr>
          <p:cNvSpPr txBox="1"/>
          <p:nvPr/>
        </p:nvSpPr>
        <p:spPr>
          <a:xfrm>
            <a:off x="1237957" y="2036761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Eu nunca fiz sacrifício algum. Não devemos falar disso quando nos lembramos do grande sacrifício que Ele fez que deixou o trono do Seu Pai nas alturas para Se entregar por nós. Palavras como estas fazem-nos lembrar que foi do Calvário que veio a verdadeira oferta de sacrifício.”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25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2D2EE91F-2F62-ECDB-0917-96AF62792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75" y="451840"/>
            <a:ext cx="5134800" cy="1086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9679039B-0A0B-05A7-49B7-A77A70C22BA6}"/>
              </a:ext>
            </a:extLst>
          </p:cNvPr>
          <p:cNvSpPr txBox="1"/>
          <p:nvPr/>
        </p:nvSpPr>
        <p:spPr>
          <a:xfrm>
            <a:off x="1299533" y="2473125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Tudo o que entregamos à causa de Deus é infinitamente menor do que aquilo que recebemos na oferta da cruz. No entanto, na nossa esfera, somos chamados a oferecer uma oferta de gratidão a Deus. 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25739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47373CB8-E2A4-BAC3-7B4F-ADE28DCFB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75" y="451840"/>
            <a:ext cx="5134800" cy="1086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303AC52-9AB1-5A1E-A6D5-69E0221E9B8F}"/>
              </a:ext>
            </a:extLst>
          </p:cNvPr>
          <p:cNvSpPr txBox="1"/>
          <p:nvPr/>
        </p:nvSpPr>
        <p:spPr>
          <a:xfrm>
            <a:off x="1412075" y="2436279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Esse é um dos motivos pelos quais Deus decidiu que o dízimo seria 10%, mas permitiu que o adorador estabelecesse a percentagem mensal das ofertas. Ellen White afirma: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152406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D5C7AEC9-ABE0-0BF3-2575-60B74D6CF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75" y="451840"/>
            <a:ext cx="5134800" cy="1086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EA85B262-2BB2-4241-3DD1-183DA2C3F71D}"/>
              </a:ext>
            </a:extLst>
          </p:cNvPr>
          <p:cNvSpPr txBox="1"/>
          <p:nvPr/>
        </p:nvSpPr>
        <p:spPr>
          <a:xfrm>
            <a:off x="1229196" y="2542143"/>
            <a:ext cx="9360000" cy="2686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“No sistema bíblico de dízimos e ofertas, as quantias dadas por várias pessoas certamente variarão muito, visto serem proporcionais às rendas” </a:t>
            </a:r>
            <a:r>
              <a:rPr lang="pt-PT" sz="25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(Conselhos sobre Mordomia, p. 72).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920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480</Words>
  <Application>Microsoft Office PowerPoint</Application>
  <PresentationFormat>Ecrã Panorâmico</PresentationFormat>
  <Paragraphs>18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8" baseType="lpstr">
      <vt:lpstr>Yu Gothic UI Light</vt:lpstr>
      <vt:lpstr>Abadi</vt:lpstr>
      <vt:lpstr>Arial</vt:lpstr>
      <vt:lpstr>Bierstadt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Miranda</dc:creator>
  <cp:lastModifiedBy>Isabel Miranda</cp:lastModifiedBy>
  <cp:revision>20</cp:revision>
  <dcterms:created xsi:type="dcterms:W3CDTF">2023-12-07T10:55:36Z</dcterms:created>
  <dcterms:modified xsi:type="dcterms:W3CDTF">2023-12-18T10:08:36Z</dcterms:modified>
</cp:coreProperties>
</file>