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5" r:id="rId9"/>
    <p:sldId id="261" r:id="rId10"/>
    <p:sldId id="266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5A68F-1627-285D-5BC4-6133A9BA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E333ED-73E6-119F-2CAA-739F74035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C51B1D-B44C-9B99-0E8A-1337290F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D72476-369B-955D-AB8C-847C11C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0A38D9-065C-C3F8-5B00-2D1EF26F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2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B4CB6-5387-293F-6BC2-EA0C460E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EC11BB5-F00B-267A-5841-8B5DBDBB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CB9EB5-AF5D-0D41-875A-DD4A020F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DF8EED-9D1C-756E-2375-CE3C5AE3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5A17F6-66E9-E63C-3114-6B58120D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5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E48F2-D5DF-CD8A-F3A9-2CEBE831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DA3423-9D2D-5934-92FE-C761F7003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AA856C-9E2D-53B0-3AEE-2C1BA621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7BEE90-80E0-A58A-C73F-7657C743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D0586E-4321-74E6-413B-57B4D59B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62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6B75F-5085-FCA7-DE1D-26B3613F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6CCA57-DCE4-C5A9-0178-2D3BD214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75F7F5-2DD6-5550-BEAE-E64CDDFB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6166DB-3CE7-6077-B614-C1E7C38E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358B21-E456-CC9A-F420-928E0DC5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1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47650-3820-CEF1-1CE2-6778198D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0D3107-7153-141F-6E45-8B6A8C7D3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4DA4D98-6EB0-8DD1-8A96-C2986ABB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E89CA8C-6DC6-ACB6-D129-159AD8A0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7728E1-56D5-930A-0D80-D8F31356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5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F7752-3DAB-8D3C-2E20-584446DF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93CD20-DAC7-5CA1-8877-07175F2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EA5D600-4184-2CAC-E53A-E544A05A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FB179D-8A2B-817F-27E8-A55099F8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F1BA91-ACA4-0BE1-BFD5-775AA8A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4D3ABC5-A228-BC7A-F0DB-CDCF8312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1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FF788-93ED-D4D6-5B00-EBF48677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388612-7CD1-2950-4F12-664035C03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2F80774-430C-2BB2-1B29-352D0B86C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5053E-C8FA-559B-0F40-91F887B4E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647FECF-E6FA-2EF2-E134-CC43326F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120CAFD-A1BB-40FB-4D83-6116FE3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5305A6F-5497-99C6-0BB2-BC5BD3A8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1D26C53-A994-55AA-5707-F0521391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9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ADD1-7DD8-FD52-0998-8F5B8485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AF6B609-6265-DF69-BF17-FC736B78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7A4D51-98B5-584E-9608-09D074D7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2D8989D-2282-6ADF-3C32-C1F62FD2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4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081CE40-7C2D-1B0B-F625-BD38582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53210A4-64F6-D630-3EC8-CF8BD5E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88B1D69-A1C0-F395-3085-65B5B183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88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2A4AA-6865-4C23-CB24-1579224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93B055-448F-EC99-CEAD-AE00403C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3B3CED6-F6FA-9623-AE29-457905BE7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FA883-16B0-FC24-529B-7E90DAC2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049085F-1C89-B14D-9DE0-01C73B00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65FC74-CFC2-57A5-3FC3-75995796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90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20BA-8D3D-7435-3470-C9894397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C24973B-97CB-6588-89FB-D8B4041A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D58844-4736-7D6A-2CDD-7A407B22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9D31CB-8A67-500A-FDE5-7E97ACE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527531-C5B6-313B-F03E-CE53E40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066EB52-8734-1704-B8D3-07C85010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18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A546E61-4B77-A24F-77F6-189DF5B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0752D0-B951-E604-D5C2-005D20B7D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D3768-DA6B-2ECA-7144-75F0A79FC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614A-4578-443E-A5B5-CEA3D9DE0E50}" type="datetimeFigureOut">
              <a:rPr lang="pt-PT" smtClean="0"/>
              <a:t>14/12/2023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4C8A40-719C-1E2A-5EA4-30A2226A0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BC5BAE-2E19-6399-45A8-080CD5188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1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0E12AF-AFA1-D471-9355-7FD1EE4585AA}"/>
              </a:ext>
            </a:extLst>
          </p:cNvPr>
          <p:cNvSpPr txBox="1"/>
          <p:nvPr/>
        </p:nvSpPr>
        <p:spPr>
          <a:xfrm>
            <a:off x="857615" y="5294422"/>
            <a:ext cx="99095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Hoje, a </a:t>
            </a:r>
            <a:r>
              <a:rPr lang="pt-PT" sz="2600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o</a:t>
            </a:r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ferta destina-se ao Fundo Local, Nacional e Mundial</a:t>
            </a:r>
            <a:endParaRPr lang="pt-PT" sz="2600" dirty="0">
              <a:latin typeface="Abadi" panose="020B0604020104020204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62042" y="6086767"/>
            <a:ext cx="609527" cy="576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AC87F41-34DA-3315-2BC0-8B188DBF8BF7}"/>
              </a:ext>
            </a:extLst>
          </p:cNvPr>
          <p:cNvSpPr txBox="1"/>
          <p:nvPr/>
        </p:nvSpPr>
        <p:spPr>
          <a:xfrm>
            <a:off x="1132394" y="1960817"/>
            <a:ext cx="9360000" cy="3333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r>
              <a:rPr lang="pt-PT" sz="2800" b="1" dirty="0">
                <a:effectLst/>
                <a:latin typeface="Yu Gothic UI Light" panose="020B03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FALSOS DEUSES 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“Eles trocaram a verdade de Deus pela mentira, adorando e servindo a criatura em lugar</a:t>
            </a:r>
            <a:r>
              <a:rPr lang="pt-PT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Criador, o qual é bendito para sempre. Amém!” - Romanos 1:25.</a:t>
            </a:r>
          </a:p>
          <a:p>
            <a:pPr algn="just"/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C797BA9-F06F-DDD2-16F2-24F2B976A8B5}"/>
              </a:ext>
            </a:extLst>
          </p:cNvPr>
          <p:cNvSpPr txBox="1"/>
          <p:nvPr/>
        </p:nvSpPr>
        <p:spPr>
          <a:xfrm>
            <a:off x="-515815" y="6443823"/>
            <a:ext cx="2386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10.02.2024</a:t>
            </a:r>
          </a:p>
        </p:txBody>
      </p:sp>
      <p:pic>
        <p:nvPicPr>
          <p:cNvPr id="3" name="Imagem 2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8D10F34E-872D-4185-272A-685CEFF84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106400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8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5F9F97F-02E2-FA49-984B-3C6758BF5703}"/>
              </a:ext>
            </a:extLst>
          </p:cNvPr>
          <p:cNvSpPr txBox="1"/>
          <p:nvPr/>
        </p:nvSpPr>
        <p:spPr>
          <a:xfrm>
            <a:off x="677594" y="5497259"/>
            <a:ext cx="10086536" cy="491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3052763" algn="l"/>
              </a:tabLst>
            </a:pPr>
            <a:r>
              <a:rPr lang="pt-PT" sz="2400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oferta do próximo sábado destina-se às Escolas / Educação Adventista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5E3A077-B611-31AF-65E8-4DD4540B3A50}"/>
              </a:ext>
            </a:extLst>
          </p:cNvPr>
          <p:cNvSpPr txBox="1"/>
          <p:nvPr/>
        </p:nvSpPr>
        <p:spPr>
          <a:xfrm>
            <a:off x="935022" y="2434100"/>
            <a:ext cx="9360000" cy="1653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“Eles trocaram a verdade de Deus pela mentira, adorando e servindo a criatura em lugar do Criador, o qual é bendito para sempre. Amém!” (Romanos 1:25)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DCA85F32-D166-D1AB-CF9F-A1353FE57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5437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4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CCD6F9D-6A77-AB33-BC87-17E5E14B4829}"/>
              </a:ext>
            </a:extLst>
          </p:cNvPr>
          <p:cNvSpPr txBox="1"/>
          <p:nvPr/>
        </p:nvSpPr>
        <p:spPr>
          <a:xfrm>
            <a:off x="1132394" y="2025739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Qualquer coisa que se relaciona com a nossa vida e não está completamente nas mãos de Deus pode-se tornar num falso deus. Os gregos e romanos conheciam bem essa realidade, pois para eles tudo se poderia tornar num deus. Por esse motivo, criaram Hefesto, o deus do trabalho;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BDC06298-2905-CE28-9EF9-6BC9A7153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85370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1394897-D405-10A4-16E9-517986D2DCA2}"/>
              </a:ext>
            </a:extLst>
          </p:cNvPr>
          <p:cNvSpPr txBox="1"/>
          <p:nvPr/>
        </p:nvSpPr>
        <p:spPr>
          <a:xfrm>
            <a:off x="1132394" y="1981202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Mamon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, o deus do dinheiro;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Himeros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, o deus do sexo e muitos outros deuses. É evidente que, como seres humanos, somos viciados em falsos deuses. Por exemplo: o trabalho é uma bênção, mas quando se torna a única e principal prioridade, torna-se como um deus Hefesto na nossa vida.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4A6AD045-AF56-CE31-28B9-3EA98BD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5437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8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D53E190-8F48-319F-BC80-856BBB5EB1CF}"/>
              </a:ext>
            </a:extLst>
          </p:cNvPr>
          <p:cNvSpPr txBox="1"/>
          <p:nvPr/>
        </p:nvSpPr>
        <p:spPr>
          <a:xfrm>
            <a:off x="990619" y="2136917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 sexo foi idealizado por Deus antes do pecado, mas quando deixamos de seguir o padrão estabelecido por Ele para a nossa sexualidade, o sexo pode-se tornar num falso deus como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Himeros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. Qualquer um desses falsos deuses pode destruir a nossa vida espiritual. Em Romanos 1:25,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4496CE95-B959-6159-D762-DBF47291D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5437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F6F6B2E-7464-3B2B-3217-342CD8BE0E4F}"/>
              </a:ext>
            </a:extLst>
          </p:cNvPr>
          <p:cNvSpPr txBox="1"/>
          <p:nvPr/>
        </p:nvSpPr>
        <p:spPr>
          <a:xfrm>
            <a:off x="956603" y="2136917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Paulo fala dessa tentativa humana de substituir a adoração do único e verdadeiro Deus pela adoração de criações e criaturas. Paulo afirma que esse tipo de adoração está baseado numa mentira que nunca fará o ser humano realmente feliz. Ele chama a esse tipo de atitude de loucura – </a:t>
            </a:r>
            <a:r>
              <a:rPr lang="pt-PT" sz="24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Rom. 1:22. </a:t>
            </a:r>
            <a:endParaRPr lang="pt-PT" sz="24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E09A59E6-F8B3-AEAC-3410-256E7A254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5437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4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6FA52D2-1B74-786E-3A91-B31B05B8BABC}"/>
              </a:ext>
            </a:extLst>
          </p:cNvPr>
          <p:cNvSpPr txBox="1"/>
          <p:nvPr/>
        </p:nvSpPr>
        <p:spPr>
          <a:xfrm>
            <a:off x="1132394" y="1635756"/>
            <a:ext cx="9360000" cy="486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Entenda: é loucura querer encontrar a verdadeira felicidade em coisas e pessoas. É loucura querer a paz buscando a satisfação própria, os vícios ou a felicidade verdadeira nos recursos financeiros. Só em Deus somos plenamente felizes. Um dos falsos deuses mais destrutivos é o deus da ganância e da busca desenfreada por dinheiro. Por isso, Jesus afirmou: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259DCB48-1B36-840D-DBF5-1D6961E1B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5437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9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AAD10B5-DB58-0A74-8885-4CD8A7924992}"/>
              </a:ext>
            </a:extLst>
          </p:cNvPr>
          <p:cNvSpPr txBox="1"/>
          <p:nvPr/>
        </p:nvSpPr>
        <p:spPr>
          <a:xfrm>
            <a:off x="1132394" y="2412442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“Nenhum servo pode servir a dois senhores; porque irá odiar um e amar o outro ou se dedicará a um e desprezará o outro. Não podeis servir a Deus e à riqueza” - </a:t>
            </a:r>
            <a:r>
              <a:rPr lang="pt-PT" sz="24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Luc</a:t>
            </a:r>
            <a:r>
              <a:rPr lang="pt-PT" sz="24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16:13. </a:t>
            </a:r>
            <a:endParaRPr lang="pt-PT" sz="24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0C30A5F-6724-D54D-99B6-285CEB452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5437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7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D3CEB75-E3C9-0EB7-68D9-60238717FE08}"/>
              </a:ext>
            </a:extLst>
          </p:cNvPr>
          <p:cNvSpPr txBox="1"/>
          <p:nvPr/>
        </p:nvSpPr>
        <p:spPr>
          <a:xfrm>
            <a:off x="984738" y="1904937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 fidelidade e a generosidade são a melhor maneira de se livrar da ganância. Quando decidimos devolver fielmente 10% de nossas rendas e decidimos uma percentagem para a devolução regular das ofertas, na verdade estamos a permitir que Deus mate a cada dia o falso deus da ganância que nos tenta dominar.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13482483-28C9-CF6D-D5AC-37CC9DD26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5437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6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5E3A077-B611-31AF-65E8-4DD4540B3A50}"/>
              </a:ext>
            </a:extLst>
          </p:cNvPr>
          <p:cNvSpPr txBox="1"/>
          <p:nvPr/>
        </p:nvSpPr>
        <p:spPr>
          <a:xfrm>
            <a:off x="1059009" y="2465096"/>
            <a:ext cx="9360000" cy="2715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PT" sz="3000" b="1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Apelo: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Ao devolver os dízimos e ofertas peça a Deus que o ajude a matar os falsos deuses que estão eventualmente a controlar vários aspetos da sua vida. Decida colocar o Eu em último lugar e, em primeiro lugar, Deus.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DCA85F32-D166-D1AB-CF9F-A1353FE57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5437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57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521</Words>
  <Application>Microsoft Office PowerPoint</Application>
  <PresentationFormat>Ecrã Panorâmico</PresentationFormat>
  <Paragraphs>16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7" baseType="lpstr">
      <vt:lpstr>Yu Gothic UI Light</vt:lpstr>
      <vt:lpstr>Abadi</vt:lpstr>
      <vt:lpstr>Arial</vt:lpstr>
      <vt:lpstr>Bierstadt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Miranda</dc:creator>
  <cp:lastModifiedBy>Isabel Miranda</cp:lastModifiedBy>
  <cp:revision>13</cp:revision>
  <dcterms:created xsi:type="dcterms:W3CDTF">2023-12-07T10:55:36Z</dcterms:created>
  <dcterms:modified xsi:type="dcterms:W3CDTF">2023-12-14T22:25:50Z</dcterms:modified>
</cp:coreProperties>
</file>