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71" r:id="rId5"/>
    <p:sldId id="272" r:id="rId6"/>
    <p:sldId id="258" r:id="rId7"/>
    <p:sldId id="274" r:id="rId8"/>
    <p:sldId id="275" r:id="rId9"/>
    <p:sldId id="267" r:id="rId10"/>
    <p:sldId id="264" r:id="rId11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2" d="100"/>
          <a:sy n="62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C5A68F-1627-285D-5BC4-6133A9BAAD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E333ED-73E6-119F-2CAA-739F74035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6C51B1D-B44C-9B99-0E8A-1337290F8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1D72476-369B-955D-AB8C-847C11C10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10A38D9-065C-C3F8-5B00-2D1EF26F0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6529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FB4CB6-5387-293F-6BC2-EA0C460EB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BEC11BB5-F00B-267A-5841-8B5DBDBB73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9CB9EB5-AF5D-0D41-875A-DD4A020FC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FDF8EED-9D1C-756E-2375-CE3C5AE35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C5A17F6-66E9-E63C-3114-6B58120D5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5502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AE48F2-D5DF-CD8A-F3A9-2CEBE8310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D7DA3423-9D2D-5934-92FE-C761F7003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7AA856C-9E2D-53B0-3AEE-2C1BA621B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87BEE90-80E0-A58A-C73F-7657C743F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6D0586E-4321-74E6-413B-57B4D59BD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626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56B75F-5085-FCA7-DE1D-26B3613FA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36CCA57-DCE4-C5A9-0178-2D3BD214D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475F7F5-2DD6-5550-BEAE-E64CDDFB2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66166DB-3CE7-6077-B614-C1E7C38E9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4358B21-E456-CC9A-F420-928E0DC53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612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447650-3820-CEF1-1CE2-6778198DD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E0D3107-7153-141F-6E45-8B6A8C7D3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4DA4D98-6EB0-8DD1-8A96-C2986ABB3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E89CA8C-6DC6-ACB6-D129-159AD8A00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97728E1-56D5-930A-0D80-D8F313564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1509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2F7752-3DAB-8D3C-2E20-584446DF7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593CD20-DAC7-5CA1-8877-07175F27AC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EA5D600-4184-2CAC-E53A-E544A05A0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4FB179D-8A2B-817F-27E8-A55099F81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0F1BA91-ACA4-0BE1-BFD5-775AA8AF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4D3ABC5-A228-BC7A-F0DB-CDCF8312B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210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6FF788-93ED-D4D6-5B00-EBF486771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8388612-7CD1-2950-4F12-664035C03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2F80774-430C-2BB2-1B29-352D0B86C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3355053E-C8FA-559B-0F40-91F887B4E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1647FECF-E6FA-2EF2-E134-CC43326FE2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F120CAFD-A1BB-40FB-4D83-6116FE384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95305A6F-5497-99C6-0BB2-BC5BD3A8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11D26C53-A994-55AA-5707-F0521391E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293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76ADD1-7DD8-FD52-0998-8F5B84851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5AF6B609-6265-DF69-BF17-FC736B781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967A4D51-98B5-584E-9608-09D074D7C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82D8989D-2282-6ADF-3C32-C1F62FD21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5146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D081CE40-7C2D-1B0B-F625-BD38582C2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53210A4-64F6-D630-3EC8-CF8BD5E6B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88B1D69-A1C0-F395-3085-65B5B183C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6688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F2A4AA-6865-4C23-CB24-157922409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A93B055-448F-EC99-CEAD-AE00403C9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A3B3CED6-F6FA-9623-AE29-457905BE7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97FA883-16B0-FC24-529B-7E90DAC2B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049085F-1C89-B14D-9DE0-01C73B004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C65FC74-CFC2-57A5-3FC3-759957969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190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5720BA-8D3D-7435-3470-C9894397A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FC24973B-97CB-6588-89FB-D8B4041A4E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4D58844-4736-7D6A-2CDD-7A407B22B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A09D31CB-8A67-500A-FDE5-7E97ACE6C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22527531-C5B6-313B-F03E-CE53E404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066EB52-8734-1704-B8D3-07C850106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218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5A546E61-4B77-A24F-77F6-189DF5BB2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DD0752D0-B951-E604-D5C2-005D20B7D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3AD3768-DA6B-2ECA-7144-75F0A79FCA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04C8A40-719C-1E2A-5EA4-30A2226A0D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9BC5BAE-2E19-6399-45A8-080CD5188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9319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90E12AF-AFA1-D471-9355-7FD1EE4585AA}"/>
              </a:ext>
            </a:extLst>
          </p:cNvPr>
          <p:cNvSpPr txBox="1"/>
          <p:nvPr/>
        </p:nvSpPr>
        <p:spPr>
          <a:xfrm>
            <a:off x="777254" y="5526630"/>
            <a:ext cx="990955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600" b="1" dirty="0">
                <a:effectLst/>
                <a:latin typeface="Abadi" panose="020B0604020104020204" pitchFamily="34" charset="0"/>
                <a:ea typeface="Arial Unicode MS"/>
                <a:cs typeface="Times New Roman" panose="02020603050405020304" pitchFamily="18" charset="0"/>
              </a:rPr>
              <a:t>Hoje, a </a:t>
            </a:r>
            <a:r>
              <a:rPr lang="pt-PT" sz="2600" b="1" dirty="0">
                <a:latin typeface="Abadi" panose="020B0604020104020204" pitchFamily="34" charset="0"/>
                <a:ea typeface="Arial Unicode MS"/>
                <a:cs typeface="Times New Roman" panose="02020603050405020304" pitchFamily="18" charset="0"/>
              </a:rPr>
              <a:t>o</a:t>
            </a:r>
            <a:r>
              <a:rPr lang="pt-PT" sz="2600" b="1" dirty="0">
                <a:effectLst/>
                <a:latin typeface="Abadi" panose="020B0604020104020204" pitchFamily="34" charset="0"/>
                <a:ea typeface="Arial Unicode MS"/>
                <a:cs typeface="Times New Roman" panose="02020603050405020304" pitchFamily="18" charset="0"/>
              </a:rPr>
              <a:t>ferta destina-se à AWR  (Rádio Mundial Adventista)</a:t>
            </a:r>
            <a:endParaRPr lang="pt-PT" sz="2600" b="1" dirty="0">
              <a:latin typeface="Abadi" panose="020B0604020104020204" pitchFamily="34" charset="0"/>
            </a:endParaRPr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62042" y="6086767"/>
            <a:ext cx="609527" cy="576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AC87F41-34DA-3315-2BC0-8B188DBF8BF7}"/>
              </a:ext>
            </a:extLst>
          </p:cNvPr>
          <p:cNvSpPr txBox="1"/>
          <p:nvPr/>
        </p:nvSpPr>
        <p:spPr>
          <a:xfrm>
            <a:off x="1232054" y="1829832"/>
            <a:ext cx="9360000" cy="37644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340610" algn="l"/>
              </a:tabLst>
            </a:pPr>
            <a:r>
              <a:rPr lang="pt-PT" sz="2800" b="1" dirty="0">
                <a:effectLst/>
                <a:latin typeface="Yu Gothic UI Light" panose="020B0300000000000000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UMA RAZÃO PARA VIVER </a:t>
            </a:r>
            <a:endParaRPr lang="pt-P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PT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P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t-P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“Portanto, meus amados irmãos, sejam firmes, inabaláveis e sempre abundantes na obra do Senhor, sabendo que, no Senhor, o vosso trabalho não é em vão.” - I Coríntios 15:58.</a:t>
            </a:r>
            <a:endParaRPr lang="pt-P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br>
              <a:rPr lang="pt-PT" sz="2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PT" sz="2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PT" sz="28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C797BA9-F06F-DDD2-16F2-24F2B976A8B5}"/>
              </a:ext>
            </a:extLst>
          </p:cNvPr>
          <p:cNvSpPr txBox="1"/>
          <p:nvPr/>
        </p:nvSpPr>
        <p:spPr>
          <a:xfrm>
            <a:off x="-515815" y="6443823"/>
            <a:ext cx="2386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dirty="0"/>
              <a:t>9.03.2024</a:t>
            </a:r>
          </a:p>
        </p:txBody>
      </p:sp>
      <p:pic>
        <p:nvPicPr>
          <p:cNvPr id="3" name="Imagem 2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9F748760-6674-E7A4-0139-0B31E17C59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54" y="228233"/>
            <a:ext cx="5134800" cy="10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781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75D9C2B-0B6D-537A-6E53-1B365A02C88B}"/>
              </a:ext>
            </a:extLst>
          </p:cNvPr>
          <p:cNvSpPr txBox="1"/>
          <p:nvPr/>
        </p:nvSpPr>
        <p:spPr>
          <a:xfrm>
            <a:off x="958930" y="5497259"/>
            <a:ext cx="10086536" cy="491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  <a:tabLst>
                <a:tab pos="3052763" algn="l"/>
              </a:tabLst>
            </a:pPr>
            <a:r>
              <a:rPr lang="pt-PT" sz="2400" b="1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oferta do próximo sábado destina-se ao Fundo Local, Nacional  e Mundial</a:t>
            </a:r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2C2E752B-BF38-2F05-E3AD-4202AF94E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54" y="106400"/>
            <a:ext cx="5134800" cy="10860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FEFC2133-A20D-EF15-6884-D4159FA17DFB}"/>
              </a:ext>
            </a:extLst>
          </p:cNvPr>
          <p:cNvSpPr txBox="1"/>
          <p:nvPr/>
        </p:nvSpPr>
        <p:spPr>
          <a:xfrm>
            <a:off x="1227160" y="1474426"/>
            <a:ext cx="9360000" cy="4385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pt-PT" sz="3000" b="1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Apelo:</a:t>
            </a: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A oferta de hoje é destina-se à AWR - Rádio Mundial Adventista. Atualmente, a AWR transmite programas em mais de 100 idiomas. As nossas ofertas ajudam a sustentar e expandir este trabalho evangelístico. Ore por este ministério e contribua com as suas ofertas regularmente. </a:t>
            </a:r>
            <a:endParaRPr lang="pt-PT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b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</a:b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 </a:t>
            </a:r>
            <a:endParaRPr lang="pt-PT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607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BB7D2712-A36A-A5FC-9289-8A2C5932A8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54" y="106400"/>
            <a:ext cx="5134800" cy="1086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F29E1409-E55C-7251-5B08-F4D607FCDA57}"/>
              </a:ext>
            </a:extLst>
          </p:cNvPr>
          <p:cNvSpPr txBox="1"/>
          <p:nvPr/>
        </p:nvSpPr>
        <p:spPr>
          <a:xfrm>
            <a:off x="1075513" y="1812917"/>
            <a:ext cx="9360000" cy="4175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O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Aung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Ko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pode não parecer um líder de igreja. Ele é cego desde a infância, mas é, também, um testemunho vivo do poder de Jesus: o poder de encontrar as pessoas no seu momento mais débil e a levantá-las do desespero. O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Aung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Ko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nasceu numa família budista devota. </a:t>
            </a:r>
            <a:endParaRPr lang="pt-PT" sz="3000" dirty="0"/>
          </a:p>
        </p:txBody>
      </p:sp>
    </p:spTree>
    <p:extLst>
      <p:ext uri="{BB962C8B-B14F-4D97-AF65-F5344CB8AC3E}">
        <p14:creationId xmlns:p14="http://schemas.microsoft.com/office/powerpoint/2010/main" val="1189891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A39A6CF8-7DE1-7C1C-44BC-CCFB81D2AE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54" y="303348"/>
            <a:ext cx="5134800" cy="1086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FCE5AA7-6952-3F16-69CB-FA598A0601DE}"/>
              </a:ext>
            </a:extLst>
          </p:cNvPr>
          <p:cNvSpPr txBox="1"/>
          <p:nvPr/>
        </p:nvSpPr>
        <p:spPr>
          <a:xfrm>
            <a:off x="1105445" y="2227443"/>
            <a:ext cx="9360000" cy="27903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Quando tinha sete anos, começou a sofrer de uma doença num de seus olhos. Apesar da sua aflição, os seus pais não puderam levá-lo a uma clínica e a doença passou para o outro olho. </a:t>
            </a:r>
            <a:endParaRPr lang="pt-PT" sz="3000" dirty="0"/>
          </a:p>
        </p:txBody>
      </p:sp>
    </p:spTree>
    <p:extLst>
      <p:ext uri="{BB962C8B-B14F-4D97-AF65-F5344CB8AC3E}">
        <p14:creationId xmlns:p14="http://schemas.microsoft.com/office/powerpoint/2010/main" val="3481983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A39A6CF8-7DE1-7C1C-44BC-CCFB81D2AE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42" y="401822"/>
            <a:ext cx="5134800" cy="1086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A11A4C61-0B7A-AF2B-0DFC-4F24CD790973}"/>
              </a:ext>
            </a:extLst>
          </p:cNvPr>
          <p:cNvSpPr txBox="1"/>
          <p:nvPr/>
        </p:nvSpPr>
        <p:spPr>
          <a:xfrm>
            <a:off x="956603" y="1972443"/>
            <a:ext cx="9360000" cy="4175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A condição do </a:t>
            </a:r>
            <a:r>
              <a:rPr lang="pt-PT" sz="300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Aung</a:t>
            </a: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</a:t>
            </a:r>
            <a:r>
              <a:rPr lang="pt-PT" sz="300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Ko</a:t>
            </a: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foi piorando, até que ele ficou totalmente cego, ainda na sua adolescência. Ele tinha terminado o sétimo ano de escolaridade, mas não pôde continuar os seus estudos. À deriva e deprimido, o </a:t>
            </a:r>
            <a:r>
              <a:rPr lang="pt-PT" sz="300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Aung</a:t>
            </a: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</a:t>
            </a:r>
            <a:r>
              <a:rPr lang="pt-PT" sz="300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Ko</a:t>
            </a: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via apenas o vazio pela frente. Todos os dias sentia-se terrivelmente sem esperança de um futuro. </a:t>
            </a:r>
            <a:endParaRPr lang="pt-PT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741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C9F702D5-EB52-ED99-AAC3-047E9EAF03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54" y="247076"/>
            <a:ext cx="5134800" cy="1086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239B5474-DFC4-B770-ECCC-2AA74AA599D9}"/>
              </a:ext>
            </a:extLst>
          </p:cNvPr>
          <p:cNvSpPr txBox="1"/>
          <p:nvPr/>
        </p:nvSpPr>
        <p:spPr>
          <a:xfrm>
            <a:off x="1232054" y="2114900"/>
            <a:ext cx="9360000" cy="3482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Quando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Aung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Ko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se estava a aproximar dos 30 anos de idade, um evangelista veio ao vilarejo e começou a falar às pessoas sobre Jesus. Como resultado das mensagens do evangelista, o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Aung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Ko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e a sua família foram batizados.</a:t>
            </a:r>
            <a:endParaRPr lang="pt-PT" sz="3000" dirty="0"/>
          </a:p>
        </p:txBody>
      </p:sp>
    </p:spTree>
    <p:extLst>
      <p:ext uri="{BB962C8B-B14F-4D97-AF65-F5344CB8AC3E}">
        <p14:creationId xmlns:p14="http://schemas.microsoft.com/office/powerpoint/2010/main" val="2213141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C9F702D5-EB52-ED99-AAC3-047E9EAF03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19" y="472160"/>
            <a:ext cx="5134800" cy="1086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7717DBFD-B6E3-2B1C-101C-C0E46B47C2AB}"/>
              </a:ext>
            </a:extLst>
          </p:cNvPr>
          <p:cNvSpPr txBox="1"/>
          <p:nvPr/>
        </p:nvSpPr>
        <p:spPr>
          <a:xfrm>
            <a:off x="1203919" y="2031332"/>
            <a:ext cx="9360000" cy="4175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Como o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Aung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Ko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não podia ler para aprender mais sobre Jesus, através da leitura de livros, procurou fontes de informação em áudio. Foi nessa busca que descobriu a AWR - Rádio Mundial Adventista. “Não demorou muito tempo para eu passar a gostar de ouvir esse programas”, contou o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Aung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Ko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.</a:t>
            </a:r>
            <a:endParaRPr lang="pt-PT" sz="3000" dirty="0"/>
          </a:p>
        </p:txBody>
      </p:sp>
    </p:spTree>
    <p:extLst>
      <p:ext uri="{BB962C8B-B14F-4D97-AF65-F5344CB8AC3E}">
        <p14:creationId xmlns:p14="http://schemas.microsoft.com/office/powerpoint/2010/main" val="1314884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C9F702D5-EB52-ED99-AAC3-047E9EAF03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19" y="373686"/>
            <a:ext cx="5134800" cy="1086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6EBAA186-0646-F4C8-3744-09CDAA233657}"/>
              </a:ext>
            </a:extLst>
          </p:cNvPr>
          <p:cNvSpPr txBox="1"/>
          <p:nvPr/>
        </p:nvSpPr>
        <p:spPr>
          <a:xfrm>
            <a:off x="1083212" y="2197967"/>
            <a:ext cx="9360000" cy="3482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“Antes não sabia quem era Deus, mas passei a conhecê-Lo através da rádio”. À medida que o seu conhecimento crescia, ele decidiu que tinha de compartilhar o que estava a ouvir, e chamou os seus vizinhos para formar um pequeno grupo. </a:t>
            </a:r>
            <a:endParaRPr lang="pt-PT" sz="3000" dirty="0"/>
          </a:p>
        </p:txBody>
      </p:sp>
    </p:spTree>
    <p:extLst>
      <p:ext uri="{BB962C8B-B14F-4D97-AF65-F5344CB8AC3E}">
        <p14:creationId xmlns:p14="http://schemas.microsoft.com/office/powerpoint/2010/main" val="2359691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C9F702D5-EB52-ED99-AAC3-047E9EAF03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19" y="373686"/>
            <a:ext cx="5134800" cy="1086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B9D3EF58-D3AA-ABA2-A56A-1B3683B5A2A3}"/>
              </a:ext>
            </a:extLst>
          </p:cNvPr>
          <p:cNvSpPr txBox="1"/>
          <p:nvPr/>
        </p:nvSpPr>
        <p:spPr>
          <a:xfrm>
            <a:off x="1006972" y="2157103"/>
            <a:ext cx="9360000" cy="27903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O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Aung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Ko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concentrou-se ainda mais nos programas de rádio, fazendo o seu melhor para captar cada detalhe. Com a sua maneira silenciosa, o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Aung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Ko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tornou-se um orador popular e líder respeitado. </a:t>
            </a:r>
            <a:endParaRPr lang="pt-PT" sz="3000" dirty="0"/>
          </a:p>
        </p:txBody>
      </p:sp>
    </p:spTree>
    <p:extLst>
      <p:ext uri="{BB962C8B-B14F-4D97-AF65-F5344CB8AC3E}">
        <p14:creationId xmlns:p14="http://schemas.microsoft.com/office/powerpoint/2010/main" val="3585335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561B9B9D-AC8F-8BC1-A8F7-DC11737E54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54" y="415889"/>
            <a:ext cx="5134800" cy="1086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F5B2F57F-9886-89A2-BF3D-850D6B8D2BE2}"/>
              </a:ext>
            </a:extLst>
          </p:cNvPr>
          <p:cNvSpPr txBox="1"/>
          <p:nvPr/>
        </p:nvSpPr>
        <p:spPr>
          <a:xfrm>
            <a:off x="1091377" y="2145785"/>
            <a:ext cx="9360000" cy="3482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Todos os meses, ele é convidado a pregar numa das igrejas próximas. “Estou tão feliz porque conheci Deus e aprendi sobre o verdadeiro sábado”, disse o </a:t>
            </a:r>
            <a:r>
              <a:rPr lang="pt-PT" sz="300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Aung</a:t>
            </a: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</a:t>
            </a:r>
            <a:r>
              <a:rPr lang="pt-PT" sz="300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Ko</a:t>
            </a: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firmemente. “Sem a mensagem da rádio, a minha vida não teria sentido e eu não seria capaz de viver.” </a:t>
            </a:r>
            <a:endParaRPr lang="pt-PT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255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524</Words>
  <Application>Microsoft Office PowerPoint</Application>
  <PresentationFormat>Ecrã Panorâmico</PresentationFormat>
  <Paragraphs>18</Paragraphs>
  <Slides>10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7" baseType="lpstr">
      <vt:lpstr>Yu Gothic UI Light</vt:lpstr>
      <vt:lpstr>Abadi</vt:lpstr>
      <vt:lpstr>Arial</vt:lpstr>
      <vt:lpstr>Bierstadt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Isabel Miranda</dc:creator>
  <cp:lastModifiedBy>Isabel Miranda</cp:lastModifiedBy>
  <cp:revision>20</cp:revision>
  <dcterms:created xsi:type="dcterms:W3CDTF">2023-12-07T10:55:36Z</dcterms:created>
  <dcterms:modified xsi:type="dcterms:W3CDTF">2023-12-18T10:07:50Z</dcterms:modified>
</cp:coreProperties>
</file>