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79"/>
  </p:handoutMasterIdLst>
  <p:sldIdLst>
    <p:sldId id="304" r:id="rId3"/>
    <p:sldId id="308" r:id="rId5"/>
    <p:sldId id="309" r:id="rId6"/>
    <p:sldId id="313" r:id="rId7"/>
    <p:sldId id="310" r:id="rId8"/>
    <p:sldId id="311" r:id="rId9"/>
    <p:sldId id="314" r:id="rId10"/>
    <p:sldId id="367" r:id="rId11"/>
    <p:sldId id="368" r:id="rId12"/>
    <p:sldId id="383" r:id="rId13"/>
    <p:sldId id="384" r:id="rId14"/>
    <p:sldId id="469" r:id="rId15"/>
    <p:sldId id="385" r:id="rId16"/>
    <p:sldId id="386" r:id="rId17"/>
    <p:sldId id="388" r:id="rId18"/>
    <p:sldId id="534" r:id="rId19"/>
    <p:sldId id="486" r:id="rId20"/>
    <p:sldId id="487" r:id="rId21"/>
    <p:sldId id="488" r:id="rId22"/>
    <p:sldId id="489" r:id="rId23"/>
    <p:sldId id="375" r:id="rId24"/>
    <p:sldId id="387" r:id="rId25"/>
    <p:sldId id="376" r:id="rId26"/>
    <p:sldId id="379" r:id="rId27"/>
    <p:sldId id="380" r:id="rId28"/>
    <p:sldId id="477" r:id="rId29"/>
    <p:sldId id="535" r:id="rId30"/>
    <p:sldId id="536" r:id="rId31"/>
    <p:sldId id="381" r:id="rId32"/>
    <p:sldId id="382" r:id="rId33"/>
    <p:sldId id="389" r:id="rId34"/>
    <p:sldId id="390" r:id="rId35"/>
    <p:sldId id="391" r:id="rId36"/>
    <p:sldId id="470" r:id="rId37"/>
    <p:sldId id="392" r:id="rId38"/>
    <p:sldId id="393" r:id="rId39"/>
    <p:sldId id="394" r:id="rId40"/>
    <p:sldId id="472" r:id="rId41"/>
    <p:sldId id="473" r:id="rId42"/>
    <p:sldId id="408" r:id="rId43"/>
    <p:sldId id="409" r:id="rId44"/>
    <p:sldId id="410" r:id="rId45"/>
    <p:sldId id="411" r:id="rId46"/>
    <p:sldId id="482" r:id="rId47"/>
    <p:sldId id="483" r:id="rId48"/>
    <p:sldId id="484" r:id="rId49"/>
    <p:sldId id="321" r:id="rId50"/>
    <p:sldId id="323" r:id="rId51"/>
    <p:sldId id="324" r:id="rId52"/>
    <p:sldId id="322" r:id="rId53"/>
    <p:sldId id="326" r:id="rId54"/>
    <p:sldId id="325" r:id="rId55"/>
    <p:sldId id="480" r:id="rId56"/>
    <p:sldId id="481" r:id="rId57"/>
    <p:sldId id="327" r:id="rId58"/>
    <p:sldId id="474" r:id="rId59"/>
    <p:sldId id="475" r:id="rId60"/>
    <p:sldId id="328" r:id="rId61"/>
    <p:sldId id="329" r:id="rId62"/>
    <p:sldId id="348" r:id="rId63"/>
    <p:sldId id="349" r:id="rId64"/>
    <p:sldId id="350" r:id="rId65"/>
    <p:sldId id="351" r:id="rId66"/>
    <p:sldId id="352" r:id="rId67"/>
    <p:sldId id="537" r:id="rId68"/>
    <p:sldId id="538" r:id="rId69"/>
    <p:sldId id="539" r:id="rId70"/>
    <p:sldId id="541" r:id="rId71"/>
    <p:sldId id="542" r:id="rId72"/>
    <p:sldId id="543" r:id="rId73"/>
    <p:sldId id="544" r:id="rId74"/>
    <p:sldId id="545" r:id="rId75"/>
    <p:sldId id="546" r:id="rId76"/>
    <p:sldId id="547" r:id="rId77"/>
    <p:sldId id="366" r:id="rId78"/>
  </p:sldIdLst>
  <p:sldSz cx="9144000" cy="5143500" type="screen16x9"/>
  <p:notesSz cx="6858000" cy="9144000"/>
  <p:embeddedFontLst>
    <p:embeddedFont>
      <p:font typeface="Calibri" panose="020F0502020204030204" charset="0"/>
      <p:regular r:id="rId83"/>
      <p:bold r:id="rId84"/>
      <p:italic r:id="rId85"/>
      <p:boldItalic r:id="rId86"/>
    </p:embeddedFont>
    <p:embeddedFont>
      <p:font typeface="Calibri" panose="020F0502020204030204"/>
      <p:regular r:id="rId87"/>
      <p:bold r:id="rId88"/>
      <p:italic r:id="rId89"/>
      <p:boldItalic r:id="rId90"/>
    </p:embeddedFont>
    <p:embeddedFont>
      <p:font typeface="Century Gothic" panose="020B0502020202020204" charset="0"/>
      <p:regular r:id="rId91"/>
    </p:embeddedFont>
    <p:embeddedFont>
      <p:font typeface="Candara" panose="020E0502030303020204"/>
      <p:regular r:id="rId92"/>
      <p:bold r:id="rId93"/>
      <p:italic r:id="rId94"/>
      <p:boldItalic r:id="rId95"/>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F4E93C14-570D-4726-81AE-6340113E8E22}">
          <p14:sldIdLst>
            <p14:sldId id="304"/>
            <p14:sldId id="308"/>
            <p14:sldId id="309"/>
            <p14:sldId id="313"/>
            <p14:sldId id="310"/>
            <p14:sldId id="311"/>
            <p14:sldId id="314"/>
            <p14:sldId id="367"/>
            <p14:sldId id="368"/>
            <p14:sldId id="383"/>
            <p14:sldId id="384"/>
            <p14:sldId id="469"/>
            <p14:sldId id="385"/>
            <p14:sldId id="386"/>
            <p14:sldId id="388"/>
            <p14:sldId id="534"/>
            <p14:sldId id="486"/>
            <p14:sldId id="487"/>
            <p14:sldId id="488"/>
            <p14:sldId id="489"/>
            <p14:sldId id="375"/>
            <p14:sldId id="387"/>
            <p14:sldId id="376"/>
            <p14:sldId id="379"/>
            <p14:sldId id="380"/>
            <p14:sldId id="477"/>
            <p14:sldId id="535"/>
            <p14:sldId id="536"/>
            <p14:sldId id="381"/>
            <p14:sldId id="382"/>
            <p14:sldId id="389"/>
            <p14:sldId id="390"/>
            <p14:sldId id="391"/>
            <p14:sldId id="470"/>
            <p14:sldId id="392"/>
            <p14:sldId id="393"/>
            <p14:sldId id="394"/>
            <p14:sldId id="472"/>
            <p14:sldId id="473"/>
            <p14:sldId id="408"/>
            <p14:sldId id="409"/>
            <p14:sldId id="410"/>
            <p14:sldId id="411"/>
            <p14:sldId id="482"/>
            <p14:sldId id="483"/>
            <p14:sldId id="484"/>
            <p14:sldId id="321"/>
            <p14:sldId id="323"/>
            <p14:sldId id="324"/>
            <p14:sldId id="322"/>
            <p14:sldId id="326"/>
            <p14:sldId id="325"/>
            <p14:sldId id="480"/>
            <p14:sldId id="481"/>
            <p14:sldId id="327"/>
            <p14:sldId id="474"/>
            <p14:sldId id="475"/>
            <p14:sldId id="328"/>
            <p14:sldId id="329"/>
            <p14:sldId id="348"/>
            <p14:sldId id="349"/>
            <p14:sldId id="350"/>
            <p14:sldId id="351"/>
            <p14:sldId id="352"/>
            <p14:sldId id="537"/>
            <p14:sldId id="538"/>
            <p14:sldId id="539"/>
            <p14:sldId id="541"/>
            <p14:sldId id="542"/>
            <p14:sldId id="543"/>
            <p14:sldId id="544"/>
            <p14:sldId id="545"/>
            <p14:sldId id="546"/>
            <p14:sldId id="547"/>
            <p14:sldId id="366"/>
          </p14:sldIdLst>
        </p14:section>
      </p14:sectionLst>
    </p:ext>
    <p:ext uri="{EFAFB233-063F-42B5-8137-9DF3F51BA10A}">
      <p15:sldGuideLst xmlns:p15="http://schemas.microsoft.com/office/powerpoint/2012/main">
        <p15:guide id="1" orient="horz" pos="1688"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36D6A"/>
    <a:srgbClr val="66B690"/>
    <a:srgbClr val="4FCD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0"/>
  </p:normalViewPr>
  <p:slideViewPr>
    <p:cSldViewPr showGuides="1">
      <p:cViewPr>
        <p:scale>
          <a:sx n="66" d="100"/>
          <a:sy n="66" d="100"/>
        </p:scale>
        <p:origin x="-1506" y="-510"/>
      </p:cViewPr>
      <p:guideLst>
        <p:guide orient="horz" pos="1688"/>
        <p:guide pos="2925"/>
      </p:guideLst>
    </p:cSldViewPr>
  </p:slideViewPr>
  <p:notesTextViewPr>
    <p:cViewPr>
      <p:scale>
        <a:sx n="1" d="1"/>
        <a:sy n="1" d="1"/>
      </p:scale>
      <p:origin x="0" y="0"/>
    </p:cViewPr>
  </p:notesTextViewPr>
  <p:notesViewPr>
    <p:cSldViewPr>
      <p:cViewPr varScale="1">
        <p:scale>
          <a:sx n="56" d="100"/>
          <a:sy n="56" d="100"/>
        </p:scale>
        <p:origin x="-2286" y="-84"/>
      </p:cViewPr>
      <p:guideLst>
        <p:guide orient="horz" pos="3001"/>
        <p:guide pos="2194"/>
      </p:guideLst>
    </p:cSldViewPr>
  </p:notesViewPr>
  <p:gridSpacing cx="72008" cy="72008"/>
</p:viewPr>
</file>

<file path=ppt/_rels/presentation.xml.rels><?xml version="1.0" encoding="UTF-8" standalone="yes"?>
<Relationships xmlns="http://schemas.openxmlformats.org/package/2006/relationships"><Relationship Id="rId95" Type="http://schemas.openxmlformats.org/officeDocument/2006/relationships/font" Target="fonts/font13.fntdata"/><Relationship Id="rId94" Type="http://schemas.openxmlformats.org/officeDocument/2006/relationships/font" Target="fonts/font12.fntdata"/><Relationship Id="rId93" Type="http://schemas.openxmlformats.org/officeDocument/2006/relationships/font" Target="fonts/font11.fntdata"/><Relationship Id="rId92" Type="http://schemas.openxmlformats.org/officeDocument/2006/relationships/font" Target="fonts/font10.fntdata"/><Relationship Id="rId91" Type="http://schemas.openxmlformats.org/officeDocument/2006/relationships/font" Target="fonts/font9.fntdata"/><Relationship Id="rId90" Type="http://schemas.openxmlformats.org/officeDocument/2006/relationships/font" Target="fonts/font8.fntdata"/><Relationship Id="rId9" Type="http://schemas.openxmlformats.org/officeDocument/2006/relationships/slide" Target="slides/slide6.xml"/><Relationship Id="rId89" Type="http://schemas.openxmlformats.org/officeDocument/2006/relationships/font" Target="fonts/font7.fntdata"/><Relationship Id="rId88" Type="http://schemas.openxmlformats.org/officeDocument/2006/relationships/font" Target="fonts/font6.fntdata"/><Relationship Id="rId87" Type="http://schemas.openxmlformats.org/officeDocument/2006/relationships/font" Target="fonts/font5.fntdata"/><Relationship Id="rId86" Type="http://schemas.openxmlformats.org/officeDocument/2006/relationships/font" Target="fonts/font4.fntdata"/><Relationship Id="rId85" Type="http://schemas.openxmlformats.org/officeDocument/2006/relationships/font" Target="fonts/font3.fntdata"/><Relationship Id="rId84" Type="http://schemas.openxmlformats.org/officeDocument/2006/relationships/font" Target="fonts/font2.fntdata"/><Relationship Id="rId83" Type="http://schemas.openxmlformats.org/officeDocument/2006/relationships/font" Target="fonts/font1.fntdata"/><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 Target="slides/slide5.xml"/><Relationship Id="rId79" Type="http://schemas.openxmlformats.org/officeDocument/2006/relationships/handoutMaster" Target="handoutMasters/handoutMaster1.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72BA37-6630-435C-A581-9B5387054633}" type="datetimeFigureOut">
              <a:rPr lang="pt-BR" smtClean="0"/>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2678A3-79A4-4582-955D-A825967DFD55}" type="slidenum">
              <a:rPr lang="pt-BR" smtClean="0"/>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5AEADE-4C78-4635-B9D6-DE5D82A53170}" type="datetimeFigureOut">
              <a:rPr lang="pt-BR" smtClean="0"/>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endParaRPr lang="pt-BR" smtClean="0"/>
          </a:p>
          <a:p>
            <a:pPr lvl="1"/>
            <a:r>
              <a:rPr lang="pt-BR" smtClean="0"/>
              <a:t>Segundo nível</a:t>
            </a:r>
            <a:endParaRPr lang="pt-BR" smtClean="0"/>
          </a:p>
          <a:p>
            <a:pPr lvl="2"/>
            <a:r>
              <a:rPr lang="pt-BR" smtClean="0"/>
              <a:t>Terceiro nível</a:t>
            </a:r>
            <a:endParaRPr lang="pt-BR" smtClean="0"/>
          </a:p>
          <a:p>
            <a:pPr lvl="3"/>
            <a:r>
              <a:rPr lang="pt-BR" smtClean="0"/>
              <a:t>Quarto nível</a:t>
            </a:r>
            <a:endParaRPr lang="pt-BR" smtClean="0"/>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FFBEF2-B479-4E7F-BFEE-8C0372ACF371}" type="slidenum">
              <a:rPr lang="pt-BR" smtClean="0"/>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CFFBEF2-B479-4E7F-BFEE-8C0372ACF371}" type="slidenum">
              <a:rPr lang="pt-BR" smtClean="0"/>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CFFBEF2-B479-4E7F-BFEE-8C0372ACF371}" type="slidenum">
              <a:rPr lang="pt-BR" smtClean="0"/>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solidFill>
          <a:srgbClr val="036D6A"/>
        </a:solidFill>
        <a:effectLst/>
      </p:bgPr>
    </p:bg>
    <p:spTree>
      <p:nvGrpSpPr>
        <p:cNvPr id="1" name=""/>
        <p:cNvGrpSpPr/>
        <p:nvPr/>
      </p:nvGrpSpPr>
      <p:grpSpPr>
        <a:xfrm>
          <a:off x="0" y="0"/>
          <a:ext cx="0" cy="0"/>
          <a:chOff x="0" y="0"/>
          <a:chExt cx="0" cy="0"/>
        </a:xfrm>
      </p:grpSpPr>
      <p:sp>
        <p:nvSpPr>
          <p:cNvPr id="7" name="Triângulo Isósceles 6"/>
          <p:cNvSpPr/>
          <p:nvPr userDrawn="1"/>
        </p:nvSpPr>
        <p:spPr>
          <a:xfrm>
            <a:off x="0" y="0"/>
            <a:ext cx="6372200" cy="5143500"/>
          </a:xfrm>
          <a:prstGeom prst="triangle">
            <a:avLst>
              <a:gd name="adj" fmla="val 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riângulo isósceles 8"/>
          <p:cNvSpPr/>
          <p:nvPr userDrawn="1"/>
        </p:nvSpPr>
        <p:spPr>
          <a:xfrm rot="16200000">
            <a:off x="1952289" y="-2048211"/>
            <a:ext cx="5239417" cy="9144004"/>
          </a:xfrm>
          <a:custGeom>
            <a:avLst/>
            <a:gdLst>
              <a:gd name="connsiteX0" fmla="*/ 0 w 6532189"/>
              <a:gd name="connsiteY0" fmla="*/ 9144000 h 9144000"/>
              <a:gd name="connsiteX1" fmla="*/ 0 w 6532189"/>
              <a:gd name="connsiteY1" fmla="*/ 0 h 9144000"/>
              <a:gd name="connsiteX2" fmla="*/ 6532189 w 6532189"/>
              <a:gd name="connsiteY2" fmla="*/ 9144000 h 9144000"/>
              <a:gd name="connsiteX3" fmla="*/ 0 w 6532189"/>
              <a:gd name="connsiteY3" fmla="*/ 9144000 h 9144000"/>
              <a:gd name="connsiteX0-1" fmla="*/ 0 w 6532189"/>
              <a:gd name="connsiteY0-2" fmla="*/ 9144000 h 9144000"/>
              <a:gd name="connsiteX1-3" fmla="*/ 0 w 6532189"/>
              <a:gd name="connsiteY1-4" fmla="*/ 0 h 9144000"/>
              <a:gd name="connsiteX2-5" fmla="*/ 5238096 w 6532189"/>
              <a:gd name="connsiteY2-6" fmla="*/ 7330970 h 9144000"/>
              <a:gd name="connsiteX3-7" fmla="*/ 6532189 w 6532189"/>
              <a:gd name="connsiteY3-8" fmla="*/ 9144000 h 9144000"/>
              <a:gd name="connsiteX4" fmla="*/ 0 w 6532189"/>
              <a:gd name="connsiteY4" fmla="*/ 9144000 h 9144000"/>
              <a:gd name="connsiteX0-9" fmla="*/ 0 w 6532189"/>
              <a:gd name="connsiteY0-10" fmla="*/ 9144000 h 9144004"/>
              <a:gd name="connsiteX1-11" fmla="*/ 0 w 6532189"/>
              <a:gd name="connsiteY1-12" fmla="*/ 0 h 9144004"/>
              <a:gd name="connsiteX2-13" fmla="*/ 5238096 w 6532189"/>
              <a:gd name="connsiteY2-14" fmla="*/ 7330970 h 9144004"/>
              <a:gd name="connsiteX3-15" fmla="*/ 6532189 w 6532189"/>
              <a:gd name="connsiteY3-16" fmla="*/ 9144000 h 9144004"/>
              <a:gd name="connsiteX4-17" fmla="*/ 5222327 w 6532189"/>
              <a:gd name="connsiteY4-18" fmla="*/ 9144004 h 9144004"/>
              <a:gd name="connsiteX5" fmla="*/ 0 w 6532189"/>
              <a:gd name="connsiteY5" fmla="*/ 9144000 h 9144004"/>
              <a:gd name="connsiteX0-19" fmla="*/ 0 w 6532189"/>
              <a:gd name="connsiteY0-20" fmla="*/ 9144000 h 9144004"/>
              <a:gd name="connsiteX1-21" fmla="*/ 0 w 6532189"/>
              <a:gd name="connsiteY1-22" fmla="*/ 0 h 9144004"/>
              <a:gd name="connsiteX2-23" fmla="*/ 5238096 w 6532189"/>
              <a:gd name="connsiteY2-24" fmla="*/ 7330970 h 9144004"/>
              <a:gd name="connsiteX3-25" fmla="*/ 6532189 w 6532189"/>
              <a:gd name="connsiteY3-26" fmla="*/ 9144003 h 9144004"/>
              <a:gd name="connsiteX4-27" fmla="*/ 5222327 w 6532189"/>
              <a:gd name="connsiteY4-28" fmla="*/ 9144004 h 9144004"/>
              <a:gd name="connsiteX5-29" fmla="*/ 0 w 6532189"/>
              <a:gd name="connsiteY5-30" fmla="*/ 9144000 h 9144004"/>
              <a:gd name="connsiteX0-31" fmla="*/ 0 w 5239417"/>
              <a:gd name="connsiteY0-32" fmla="*/ 9144000 h 9144004"/>
              <a:gd name="connsiteX1-33" fmla="*/ 0 w 5239417"/>
              <a:gd name="connsiteY1-34" fmla="*/ 0 h 9144004"/>
              <a:gd name="connsiteX2-35" fmla="*/ 5238096 w 5239417"/>
              <a:gd name="connsiteY2-36" fmla="*/ 7330970 h 9144004"/>
              <a:gd name="connsiteX3-37" fmla="*/ 5239417 w 5239417"/>
              <a:gd name="connsiteY3-38" fmla="*/ 8261138 h 9144004"/>
              <a:gd name="connsiteX4-39" fmla="*/ 5222327 w 5239417"/>
              <a:gd name="connsiteY4-40" fmla="*/ 9144004 h 9144004"/>
              <a:gd name="connsiteX5-41" fmla="*/ 0 w 5239417"/>
              <a:gd name="connsiteY5-42" fmla="*/ 9144000 h 9144004"/>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Lst>
            <a:rect l="l" t="t" r="r" b="b"/>
            <a:pathLst>
              <a:path w="5239417" h="9144004">
                <a:moveTo>
                  <a:pt x="0" y="9144000"/>
                </a:moveTo>
                <a:lnTo>
                  <a:pt x="0" y="0"/>
                </a:lnTo>
                <a:lnTo>
                  <a:pt x="5238096" y="7330970"/>
                </a:lnTo>
                <a:cubicBezTo>
                  <a:pt x="5238536" y="7641026"/>
                  <a:pt x="5238977" y="7951082"/>
                  <a:pt x="5239417" y="8261138"/>
                </a:cubicBezTo>
                <a:lnTo>
                  <a:pt x="5222327" y="9144004"/>
                </a:lnTo>
                <a:lnTo>
                  <a:pt x="0" y="9144000"/>
                </a:lnTo>
                <a:close/>
              </a:path>
            </a:pathLst>
          </a:cu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ubtítulo 2"/>
          <p:cNvSpPr>
            <a:spLocks noGrp="1"/>
          </p:cNvSpPr>
          <p:nvPr>
            <p:ph type="subTitle" idx="1" hasCustomPrompt="1"/>
          </p:nvPr>
        </p:nvSpPr>
        <p:spPr>
          <a:xfrm rot="19496372">
            <a:off x="2544337" y="2740047"/>
            <a:ext cx="5903529" cy="670302"/>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dirty="0" smtClean="0"/>
              <a:t>subtítulo mestre</a:t>
            </a:r>
            <a:endParaRPr lang="pt-BR" dirty="0"/>
          </a:p>
        </p:txBody>
      </p:sp>
      <p:sp>
        <p:nvSpPr>
          <p:cNvPr id="2" name="Título 1"/>
          <p:cNvSpPr>
            <a:spLocks noGrp="1"/>
          </p:cNvSpPr>
          <p:nvPr>
            <p:ph type="ctrTitle" hasCustomPrompt="1"/>
          </p:nvPr>
        </p:nvSpPr>
        <p:spPr>
          <a:xfrm rot="19458776">
            <a:off x="920541" y="2074242"/>
            <a:ext cx="7772400" cy="859341"/>
          </a:xfrm>
        </p:spPr>
        <p:txBody>
          <a:bodyPr>
            <a:normAutofit/>
          </a:bodyPr>
          <a:lstStyle>
            <a:lvl1pPr>
              <a:defRPr sz="5400" b="1">
                <a:solidFill>
                  <a:schemeClr val="bg1"/>
                </a:solidFill>
              </a:defRPr>
            </a:lvl1pPr>
          </a:lstStyle>
          <a:p>
            <a:r>
              <a:rPr lang="pt-BR" dirty="0" smtClean="0"/>
              <a:t>título mestre</a:t>
            </a:r>
            <a:endParaRPr lang="pt-BR" dirty="0"/>
          </a:p>
        </p:txBody>
      </p:sp>
      <p:pic>
        <p:nvPicPr>
          <p:cNvPr id="10" name="Imagem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2320" y="3784053"/>
            <a:ext cx="1304925" cy="126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2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 fill="hold"/>
                                        <p:tgtEl>
                                          <p:spTgt spid="2"/>
                                        </p:tgtEl>
                                        <p:attrNameLst>
                                          <p:attrName>ppt_x</p:attrName>
                                        </p:attrNameLst>
                                      </p:cBhvr>
                                      <p:tavLst>
                                        <p:tav tm="0">
                                          <p:val>
                                            <p:strVal val="0-#ppt_w/2"/>
                                          </p:val>
                                        </p:tav>
                                        <p:tav tm="100000">
                                          <p:val>
                                            <p:strVal val="#ppt_x"/>
                                          </p:val>
                                        </p:tav>
                                      </p:tavLst>
                                    </p:anim>
                                    <p:anim calcmode="lin" valueType="num">
                                      <p:cBhvr additive="base">
                                        <p:cTn id="12" dur="2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50" fill="hold"/>
                                        <p:tgtEl>
                                          <p:spTgt spid="10"/>
                                        </p:tgtEl>
                                        <p:attrNameLst>
                                          <p:attrName>ppt_x</p:attrName>
                                        </p:attrNameLst>
                                      </p:cBhvr>
                                      <p:tavLst>
                                        <p:tav tm="0">
                                          <p:val>
                                            <p:strVal val="#ppt_x"/>
                                          </p:val>
                                        </p:tav>
                                        <p:tav tm="100000">
                                          <p:val>
                                            <p:strVal val="#ppt_x"/>
                                          </p:val>
                                        </p:tav>
                                      </p:tavLst>
                                    </p:anim>
                                    <p:anim calcmode="lin" valueType="num">
                                      <p:cBhvr additive="base">
                                        <p:cTn id="16" dur="1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3"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00" fill="hold"/>
                        <p:tgtEl>
                          <p:spTgt spid="3"/>
                        </p:tgtEl>
                        <p:attrNameLst>
                          <p:attrName>ppt_x</p:attrName>
                        </p:attrNameLst>
                      </p:cBhvr>
                      <p:tavLst>
                        <p:tav tm="0">
                          <p:val>
                            <p:strVal val="1+#ppt_w/2"/>
                          </p:val>
                        </p:tav>
                        <p:tav tm="100000">
                          <p:val>
                            <p:strVal val="#ppt_x"/>
                          </p:val>
                        </p:tav>
                      </p:tavLst>
                    </p:anim>
                    <p:anim calcmode="lin" valueType="num">
                      <p:cBhvr additive="base">
                        <p:cTn dur="200" fill="hold"/>
                        <p:tgtEl>
                          <p:spTgt spid="3"/>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solidFill>
                  <a:schemeClr val="bg1"/>
                </a:solidFill>
              </a:defRPr>
            </a:lvl1pPr>
          </a:lstStyle>
          <a:p>
            <a:r>
              <a:rPr lang="pt-BR" dirty="0" smtClean="0"/>
              <a:t>Clique para editar o título mestre</a:t>
            </a:r>
            <a:endParaRPr lang="pt-BR" dirty="0"/>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hasCustomPrompt="1"/>
          </p:nvPr>
        </p:nvSpPr>
        <p:spPr>
          <a:xfrm>
            <a:off x="1792288" y="4025503"/>
            <a:ext cx="5486400" cy="603647"/>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endParaRPr lang="pt-BR" dirty="0" smtClean="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3" name="Espaço Reservado para Imagem 2"/>
          <p:cNvSpPr>
            <a:spLocks noGrp="1"/>
          </p:cNvSpPr>
          <p:nvPr>
            <p:ph type="pic" idx="1"/>
          </p:nvPr>
        </p:nvSpPr>
        <p:spPr>
          <a:xfrm>
            <a:off x="0" y="0"/>
            <a:ext cx="9144000" cy="5143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2" name="Título 1"/>
          <p:cNvSpPr>
            <a:spLocks noGrp="1"/>
          </p:cNvSpPr>
          <p:nvPr>
            <p:ph type="title"/>
          </p:nvPr>
        </p:nvSpPr>
        <p:spPr>
          <a:xfrm>
            <a:off x="161764" y="1275606"/>
            <a:ext cx="8820472" cy="2592288"/>
          </a:xfrm>
          <a:noFill/>
        </p:spPr>
        <p:txBody>
          <a:bodyPr anchor="ctr">
            <a:normAutofit/>
          </a:bodyPr>
          <a:lstStyle>
            <a:lvl1pPr marL="360045" indent="0" algn="ctr">
              <a:defRPr sz="2800" b="0">
                <a:solidFill>
                  <a:schemeClr val="bg1"/>
                </a:solidFill>
              </a:defRPr>
            </a:lvl1pPr>
          </a:lstStyle>
          <a:p>
            <a:r>
              <a:rPr lang="pt-BR" dirty="0" smtClean="0"/>
              <a:t>Clique para editar o título mestre</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 fill="hold"/>
                                        <p:tgtEl>
                                          <p:spTgt spid="2"/>
                                        </p:tgtEl>
                                        <p:attrNameLst>
                                          <p:attrName>ppt_x</p:attrName>
                                        </p:attrNameLst>
                                      </p:cBhvr>
                                      <p:tavLst>
                                        <p:tav tm="0">
                                          <p:val>
                                            <p:strVal val="0-#ppt_w/2"/>
                                          </p:val>
                                        </p:tav>
                                        <p:tav tm="100000">
                                          <p:val>
                                            <p:strVal val="#ppt_x"/>
                                          </p:val>
                                        </p:tav>
                                      </p:tavLst>
                                    </p:anim>
                                    <p:anim calcmode="lin" valueType="num">
                                      <p:cBhvr additive="base">
                                        <p:cTn id="8" dur="1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ÇÃO">
    <p:spTree>
      <p:nvGrpSpPr>
        <p:cNvPr id="1" name=""/>
        <p:cNvGrpSpPr/>
        <p:nvPr/>
      </p:nvGrpSpPr>
      <p:grpSpPr>
        <a:xfrm>
          <a:off x="0" y="0"/>
          <a:ext cx="0" cy="0"/>
          <a:chOff x="0" y="0"/>
          <a:chExt cx="0" cy="0"/>
        </a:xfrm>
      </p:grpSpPr>
      <p:pic>
        <p:nvPicPr>
          <p:cNvPr id="4" name="Espaço Reservado para Imagem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ítulo 1"/>
          <p:cNvSpPr>
            <a:spLocks noGrp="1"/>
          </p:cNvSpPr>
          <p:nvPr>
            <p:ph type="title"/>
          </p:nvPr>
        </p:nvSpPr>
        <p:spPr>
          <a:xfrm>
            <a:off x="323528" y="411510"/>
            <a:ext cx="6840760" cy="4464496"/>
          </a:xfrm>
          <a:noFill/>
        </p:spPr>
        <p:txBody>
          <a:bodyPr anchor="ctr">
            <a:normAutofit/>
          </a:bodyPr>
          <a:lstStyle>
            <a:lvl1pPr marL="360045" indent="0" algn="l">
              <a:defRPr sz="2800" b="0">
                <a:solidFill>
                  <a:schemeClr val="bg1"/>
                </a:solidFill>
              </a:defRPr>
            </a:lvl1pPr>
          </a:lstStyle>
          <a:p>
            <a:r>
              <a:rPr lang="pt-BR" dirty="0" smtClean="0"/>
              <a:t>Clique para editar o título mestre</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 fill="hold"/>
                                        <p:tgtEl>
                                          <p:spTgt spid="2"/>
                                        </p:tgtEl>
                                        <p:attrNameLst>
                                          <p:attrName>ppt_x</p:attrName>
                                        </p:attrNameLst>
                                      </p:cBhvr>
                                      <p:tavLst>
                                        <p:tav tm="0">
                                          <p:val>
                                            <p:strVal val="0-#ppt_w/2"/>
                                          </p:val>
                                        </p:tav>
                                        <p:tav tm="100000">
                                          <p:val>
                                            <p:strVal val="#ppt_x"/>
                                          </p:val>
                                        </p:tav>
                                      </p:tavLst>
                                    </p:anim>
                                    <p:anim calcmode="lin" valueType="num">
                                      <p:cBhvr additive="base">
                                        <p:cTn id="8" dur="1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5" name="Shape 135"/>
          <p:cNvSpPr>
            <a:spLocks noGrp="1"/>
          </p:cNvSpPr>
          <p:nvPr>
            <p:ph type="title" hasCustomPrompt="1"/>
          </p:nvPr>
        </p:nvSpPr>
        <p:spPr>
          <a:xfrm>
            <a:off x="892968" y="863947"/>
            <a:ext cx="7358064" cy="1741290"/>
          </a:xfrm>
          <a:prstGeom prst="rect">
            <a:avLst/>
          </a:prstGeom>
        </p:spPr>
        <p:txBody>
          <a:bodyPr lIns="35718" tIns="35718" rIns="35718" bIns="35718" anchor="b"/>
          <a:lstStyle>
            <a:lvl1pPr defTabSz="410845">
              <a:defRPr sz="5600">
                <a:solidFill>
                  <a:schemeClr val="bg1"/>
                </a:solidFill>
                <a:latin typeface="Helvetica Light"/>
                <a:ea typeface="Helvetica Light"/>
                <a:cs typeface="Helvetica Light"/>
                <a:sym typeface="Helvetica Light"/>
              </a:defRPr>
            </a:lvl1pPr>
          </a:lstStyle>
          <a:p>
            <a:r>
              <a:rPr dirty="0"/>
              <a:t>Title Text</a:t>
            </a:r>
            <a:endParaRPr dirty="0"/>
          </a:p>
        </p:txBody>
      </p:sp>
      <p:sp>
        <p:nvSpPr>
          <p:cNvPr id="136" name="Shape 136"/>
          <p:cNvSpPr>
            <a:spLocks noGrp="1"/>
          </p:cNvSpPr>
          <p:nvPr>
            <p:ph type="body" sz="quarter" idx="1" hasCustomPrompt="1"/>
          </p:nvPr>
        </p:nvSpPr>
        <p:spPr>
          <a:xfrm>
            <a:off x="892968" y="2652118"/>
            <a:ext cx="7358064" cy="596057"/>
          </a:xfrm>
          <a:prstGeom prst="rect">
            <a:avLst/>
          </a:prstGeom>
        </p:spPr>
        <p:txBody>
          <a:bodyPr lIns="35718" tIns="35718" rIns="35718" bIns="35718"/>
          <a:lstStyle>
            <a:lvl1pPr marL="0" indent="0" algn="ctr" defTabSz="410845">
              <a:spcBef>
                <a:spcPts val="0"/>
              </a:spcBef>
              <a:buSzTx/>
              <a:buFontTx/>
              <a:buNone/>
              <a:defRPr sz="2200">
                <a:solidFill>
                  <a:schemeClr val="bg1"/>
                </a:solidFill>
                <a:latin typeface="Helvetica Light"/>
                <a:ea typeface="Helvetica Light"/>
                <a:cs typeface="Helvetica Light"/>
                <a:sym typeface="Helvetica Light"/>
              </a:defRPr>
            </a:lvl1pPr>
            <a:lvl2pPr marL="0" indent="228600" algn="ctr" defTabSz="410845">
              <a:spcBef>
                <a:spcPts val="0"/>
              </a:spcBef>
              <a:buSzTx/>
              <a:buFontTx/>
              <a:buNone/>
              <a:defRPr sz="2200">
                <a:solidFill>
                  <a:schemeClr val="bg1"/>
                </a:solidFill>
                <a:latin typeface="Helvetica Light"/>
                <a:ea typeface="Helvetica Light"/>
                <a:cs typeface="Helvetica Light"/>
                <a:sym typeface="Helvetica Light"/>
              </a:defRPr>
            </a:lvl2pPr>
            <a:lvl3pPr marL="0" indent="457200" algn="ctr" defTabSz="410845">
              <a:spcBef>
                <a:spcPts val="0"/>
              </a:spcBef>
              <a:buSzTx/>
              <a:buFontTx/>
              <a:buNone/>
              <a:defRPr sz="2200">
                <a:solidFill>
                  <a:schemeClr val="bg1"/>
                </a:solidFill>
                <a:latin typeface="Helvetica Light"/>
                <a:ea typeface="Helvetica Light"/>
                <a:cs typeface="Helvetica Light"/>
                <a:sym typeface="Helvetica Light"/>
              </a:defRPr>
            </a:lvl3pPr>
            <a:lvl4pPr marL="0" indent="685800" algn="ctr" defTabSz="410845">
              <a:spcBef>
                <a:spcPts val="0"/>
              </a:spcBef>
              <a:buSzTx/>
              <a:buFontTx/>
              <a:buNone/>
              <a:defRPr sz="2200">
                <a:solidFill>
                  <a:schemeClr val="bg1"/>
                </a:solidFill>
                <a:latin typeface="Helvetica Light"/>
                <a:ea typeface="Helvetica Light"/>
                <a:cs typeface="Helvetica Light"/>
                <a:sym typeface="Helvetica Light"/>
              </a:defRPr>
            </a:lvl4pPr>
            <a:lvl5pPr marL="0" indent="914400" algn="ctr" defTabSz="410845">
              <a:spcBef>
                <a:spcPts val="0"/>
              </a:spcBef>
              <a:buSzTx/>
              <a:buFontTx/>
              <a:buNone/>
              <a:defRPr sz="2200">
                <a:solidFill>
                  <a:schemeClr val="bg1"/>
                </a:solidFill>
                <a:latin typeface="Helvetica Light"/>
                <a:ea typeface="Helvetica Light"/>
                <a:cs typeface="Helvetica Light"/>
                <a:sym typeface="Helvetica Light"/>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137" name="Shape 137"/>
          <p:cNvSpPr>
            <a:spLocks noGrp="1"/>
          </p:cNvSpPr>
          <p:nvPr>
            <p:ph type="sldNum" sz="quarter" idx="2"/>
          </p:nvPr>
        </p:nvSpPr>
        <p:spPr>
          <a:xfrm>
            <a:off x="4440733" y="4878958"/>
            <a:ext cx="253607" cy="186929"/>
          </a:xfrm>
          <a:prstGeom prst="rect">
            <a:avLst/>
          </a:prstGeom>
        </p:spPr>
        <p:txBody>
          <a:bodyPr lIns="35718" tIns="35718" rIns="35718" bIns="35718"/>
          <a:lstStyle>
            <a:lvl1pPr algn="ctr" defTabSz="410845">
              <a:defRPr sz="1200">
                <a:latin typeface="Helvetica Light"/>
                <a:ea typeface="Helvetica Light"/>
                <a:cs typeface="Helvetica Light"/>
                <a:sym typeface="Helvetica Light"/>
              </a:defRPr>
            </a:lvl1pPr>
          </a:lstStyle>
          <a:p>
            <a:fld id="{86CB4B4D-7CA3-9044-876B-883B54F8677D}" type="slidenum">
              <a:rPr/>
            </a:fld>
            <a:endParaRPr dirty="0"/>
          </a:p>
        </p:txBody>
      </p:sp>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pic>
        <p:nvPicPr>
          <p:cNvPr id="7" name="Imagem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
        <p:nvSpPr>
          <p:cNvPr id="2" name="Título 1"/>
          <p:cNvSpPr>
            <a:spLocks noGrp="1"/>
          </p:cNvSpPr>
          <p:nvPr>
            <p:ph type="title" hasCustomPrompt="1"/>
          </p:nvPr>
        </p:nvSpPr>
        <p:spPr>
          <a:xfrm>
            <a:off x="1763688" y="205979"/>
            <a:ext cx="6923112" cy="857250"/>
          </a:xfrm>
        </p:spPr>
        <p:txBody>
          <a:bodyPr>
            <a:normAutofit/>
          </a:bodyPr>
          <a:lstStyle>
            <a:lvl1pPr algn="l">
              <a:defRPr sz="3600" b="0">
                <a:solidFill>
                  <a:schemeClr val="accent6"/>
                </a:solidFill>
              </a:defRPr>
            </a:lvl1pPr>
          </a:lstStyle>
          <a:p>
            <a:r>
              <a:rPr lang="pt-BR" dirty="0" smtClean="0"/>
              <a:t>título mestre</a:t>
            </a:r>
            <a:endParaRPr lang="pt-BR" dirty="0"/>
          </a:p>
        </p:txBody>
      </p:sp>
      <p:sp>
        <p:nvSpPr>
          <p:cNvPr id="3" name="Espaço Reservado para Conteúdo 2"/>
          <p:cNvSpPr>
            <a:spLocks noGrp="1"/>
          </p:cNvSpPr>
          <p:nvPr>
            <p:ph idx="1" hasCustomPrompt="1"/>
          </p:nvPr>
        </p:nvSpPr>
        <p:spPr>
          <a:xfrm>
            <a:off x="530675" y="1291112"/>
            <a:ext cx="8145781" cy="264879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pt-BR" dirty="0" smtClean="0"/>
              <a:t>texto mestre</a:t>
            </a:r>
            <a:endParaRPr lang="pt-BR" dirty="0" smtClean="0"/>
          </a:p>
          <a:p>
            <a:pPr lvl="1"/>
            <a:r>
              <a:rPr lang="pt-BR" dirty="0" smtClean="0"/>
              <a:t>Segundo nível</a:t>
            </a:r>
            <a:endParaRPr lang="pt-BR" dirty="0" smtClean="0"/>
          </a:p>
          <a:p>
            <a:pPr lvl="2"/>
            <a:r>
              <a:rPr lang="pt-BR" dirty="0" smtClean="0"/>
              <a:t>Terceiro nível</a:t>
            </a:r>
            <a:endParaRPr lang="pt-BR" dirty="0" smtClean="0"/>
          </a:p>
          <a:p>
            <a:pPr lvl="3"/>
            <a:r>
              <a:rPr lang="pt-BR" dirty="0" smtClean="0"/>
              <a:t>Quarto nível</a:t>
            </a:r>
            <a:endParaRPr lang="pt-BR" dirty="0" smtClean="0"/>
          </a:p>
          <a:p>
            <a:pPr lvl="4"/>
            <a:r>
              <a:rPr lang="pt-BR" dirty="0" smtClean="0"/>
              <a:t>Quinto nível</a:t>
            </a:r>
            <a:endParaRPr lang="pt-BR" dirty="0"/>
          </a:p>
        </p:txBody>
      </p:sp>
      <p:grpSp>
        <p:nvGrpSpPr>
          <p:cNvPr id="4" name="Grupo 3"/>
          <p:cNvGrpSpPr/>
          <p:nvPr userDrawn="1"/>
        </p:nvGrpSpPr>
        <p:grpSpPr>
          <a:xfrm>
            <a:off x="-3" y="-5032"/>
            <a:ext cx="1619673" cy="1712686"/>
            <a:chOff x="-2" y="-5032"/>
            <a:chExt cx="1619673" cy="1296144"/>
          </a:xfrm>
        </p:grpSpPr>
        <p:sp>
          <p:nvSpPr>
            <p:cNvPr id="5" name="Triângulo Retângulo 4"/>
            <p:cNvSpPr/>
            <p:nvPr/>
          </p:nvSpPr>
          <p:spPr>
            <a:xfrm rot="5400000">
              <a:off x="161763" y="-166797"/>
              <a:ext cx="1296144" cy="1619673"/>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p:nvSpPr>
          <p:spPr>
            <a:xfrm>
              <a:off x="251519" y="123478"/>
              <a:ext cx="558315" cy="369332"/>
            </a:xfrm>
            <a:prstGeom prst="rect">
              <a:avLst/>
            </a:prstGeom>
            <a:noFill/>
          </p:spPr>
          <p:txBody>
            <a:bodyPr wrap="square" rtlCol="0">
              <a:spAutoFit/>
            </a:bodyPr>
            <a:lstStyle/>
            <a:p>
              <a:pPr algn="ctr"/>
              <a:endParaRPr lang="pt-BR" b="1" dirty="0">
                <a:solidFill>
                  <a:schemeClr val="bg1"/>
                </a:solidFill>
              </a:endParaRPr>
            </a:p>
          </p:txBody>
        </p:sp>
      </p:grpSp>
      <p:sp>
        <p:nvSpPr>
          <p:cNvPr id="8" name="Espaço Reservado para Texto 7"/>
          <p:cNvSpPr>
            <a:spLocks noGrp="1"/>
          </p:cNvSpPr>
          <p:nvPr>
            <p:ph type="body" sz="quarter" idx="10" hasCustomPrompt="1"/>
          </p:nvPr>
        </p:nvSpPr>
        <p:spPr>
          <a:xfrm>
            <a:off x="250824" y="123824"/>
            <a:ext cx="559009" cy="727485"/>
          </a:xfrm>
        </p:spPr>
        <p:txBody>
          <a:bodyPr/>
          <a:lstStyle>
            <a:lvl1pPr marL="0" indent="0" algn="ctr">
              <a:buNone/>
              <a:defRPr sz="4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pt-BR" dirty="0" smtClean="0"/>
              <a:t>0</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5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5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15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5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15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15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15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250" fill="hold"/>
                                        <p:tgtEl>
                                          <p:spTgt spid="4"/>
                                        </p:tgtEl>
                                        <p:attrNameLst>
                                          <p:attrName>ppt_x</p:attrName>
                                        </p:attrNameLst>
                                      </p:cBhvr>
                                      <p:tavLst>
                                        <p:tav tm="0">
                                          <p:val>
                                            <p:strVal val="0-#ppt_w/2"/>
                                          </p:val>
                                        </p:tav>
                                        <p:tav tm="100000">
                                          <p:val>
                                            <p:strVal val="#ppt_x"/>
                                          </p:val>
                                        </p:tav>
                                      </p:tavLst>
                                    </p:anim>
                                    <p:anim calcmode="lin" valueType="num">
                                      <p:cBhvr additive="base">
                                        <p:cTn id="28" dur="250" fill="hold"/>
                                        <p:tgtEl>
                                          <p:spTgt spid="4"/>
                                        </p:tgtEl>
                                        <p:attrNameLst>
                                          <p:attrName>ppt_y</p:attrName>
                                        </p:attrNameLst>
                                      </p:cBhvr>
                                      <p:tavLst>
                                        <p:tav tm="0">
                                          <p:val>
                                            <p:strVal val="0-#ppt_h/2"/>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250" fill="hold"/>
                                        <p:tgtEl>
                                          <p:spTgt spid="2"/>
                                        </p:tgtEl>
                                        <p:attrNameLst>
                                          <p:attrName>ppt_x</p:attrName>
                                        </p:attrNameLst>
                                      </p:cBhvr>
                                      <p:tavLst>
                                        <p:tav tm="0">
                                          <p:val>
                                            <p:strVal val="1+#ppt_w/2"/>
                                          </p:val>
                                        </p:tav>
                                        <p:tav tm="100000">
                                          <p:val>
                                            <p:strVal val="#ppt_x"/>
                                          </p:val>
                                        </p:tav>
                                      </p:tavLst>
                                    </p:anim>
                                    <p:anim calcmode="lin" valueType="num">
                                      <p:cBhvr additive="base">
                                        <p:cTn id="32" dur="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 fill="hold"/>
                        <p:tgtEl>
                          <p:spTgt spid="3"/>
                        </p:tgtEl>
                        <p:attrNameLst>
                          <p:attrName>ppt_x</p:attrName>
                        </p:attrNameLst>
                      </p:cBhvr>
                      <p:tavLst>
                        <p:tav tm="0">
                          <p:val>
                            <p:strVal val="0-#ppt_w/2"/>
                          </p:val>
                        </p:tav>
                        <p:tav tm="100000">
                          <p:val>
                            <p:strVal val="#ppt_x"/>
                          </p:val>
                        </p:tav>
                      </p:tavLst>
                    </p:anim>
                    <p:anim calcmode="lin" valueType="num">
                      <p:cBhvr additive="base">
                        <p:cTn dur="15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 fill="hold"/>
                        <p:tgtEl>
                          <p:spTgt spid="3"/>
                        </p:tgtEl>
                        <p:attrNameLst>
                          <p:attrName>ppt_x</p:attrName>
                        </p:attrNameLst>
                      </p:cBhvr>
                      <p:tavLst>
                        <p:tav tm="0">
                          <p:val>
                            <p:strVal val="0-#ppt_w/2"/>
                          </p:val>
                        </p:tav>
                        <p:tav tm="100000">
                          <p:val>
                            <p:strVal val="#ppt_x"/>
                          </p:val>
                        </p:tav>
                      </p:tavLst>
                    </p:anim>
                    <p:anim calcmode="lin" valueType="num">
                      <p:cBhvr additive="base">
                        <p:cTn dur="15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 fill="hold"/>
                        <p:tgtEl>
                          <p:spTgt spid="3"/>
                        </p:tgtEl>
                        <p:attrNameLst>
                          <p:attrName>ppt_x</p:attrName>
                        </p:attrNameLst>
                      </p:cBhvr>
                      <p:tavLst>
                        <p:tav tm="0">
                          <p:val>
                            <p:strVal val="0-#ppt_w/2"/>
                          </p:val>
                        </p:tav>
                        <p:tav tm="100000">
                          <p:val>
                            <p:strVal val="#ppt_x"/>
                          </p:val>
                        </p:tav>
                      </p:tavLst>
                    </p:anim>
                    <p:anim calcmode="lin" valueType="num">
                      <p:cBhvr additive="base">
                        <p:cTn dur="15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 fill="hold"/>
                        <p:tgtEl>
                          <p:spTgt spid="3"/>
                        </p:tgtEl>
                        <p:attrNameLst>
                          <p:attrName>ppt_x</p:attrName>
                        </p:attrNameLst>
                      </p:cBhvr>
                      <p:tavLst>
                        <p:tav tm="0">
                          <p:val>
                            <p:strVal val="0-#ppt_w/2"/>
                          </p:val>
                        </p:tav>
                        <p:tav tm="100000">
                          <p:val>
                            <p:strVal val="#ppt_x"/>
                          </p:val>
                        </p:tav>
                      </p:tavLst>
                    </p:anim>
                    <p:anim calcmode="lin" valueType="num">
                      <p:cBhvr additive="base">
                        <p:cTn dur="15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 fill="hold"/>
                        <p:tgtEl>
                          <p:spTgt spid="3"/>
                        </p:tgtEl>
                        <p:attrNameLst>
                          <p:attrName>ppt_x</p:attrName>
                        </p:attrNameLst>
                      </p:cBhvr>
                      <p:tavLst>
                        <p:tav tm="0">
                          <p:val>
                            <p:strVal val="0-#ppt_w/2"/>
                          </p:val>
                        </p:tav>
                        <p:tav tm="100000">
                          <p:val>
                            <p:strVal val="#ppt_x"/>
                          </p:val>
                        </p:tav>
                      </p:tavLst>
                    </p:anim>
                    <p:anim calcmode="lin" valueType="num">
                      <p:cBhvr additive="base">
                        <p:cTn dur="15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beçalho da Seção">
    <p:bg>
      <p:bgPr>
        <a:solidFill>
          <a:schemeClr val="accent6">
            <a:lumMod val="75000"/>
          </a:schemeClr>
        </a:solidFill>
        <a:effectLst/>
      </p:bgPr>
    </p:bg>
    <p:spTree>
      <p:nvGrpSpPr>
        <p:cNvPr id="1" name=""/>
        <p:cNvGrpSpPr/>
        <p:nvPr/>
      </p:nvGrpSpPr>
      <p:grpSpPr>
        <a:xfrm>
          <a:off x="0" y="0"/>
          <a:ext cx="0" cy="0"/>
          <a:chOff x="0" y="0"/>
          <a:chExt cx="0" cy="0"/>
        </a:xfrm>
      </p:grpSpPr>
      <p:sp>
        <p:nvSpPr>
          <p:cNvPr id="7" name="Triângulo Isósceles 6"/>
          <p:cNvSpPr/>
          <p:nvPr userDrawn="1"/>
        </p:nvSpPr>
        <p:spPr>
          <a:xfrm>
            <a:off x="0" y="0"/>
            <a:ext cx="6372200" cy="5143500"/>
          </a:xfrm>
          <a:prstGeom prst="triangle">
            <a:avLst>
              <a:gd name="adj" fmla="val 0"/>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8"/>
          <p:cNvSpPr/>
          <p:nvPr userDrawn="1"/>
        </p:nvSpPr>
        <p:spPr>
          <a:xfrm rot="16200000">
            <a:off x="1952289" y="-2048211"/>
            <a:ext cx="5239417" cy="9144004"/>
          </a:xfrm>
          <a:custGeom>
            <a:avLst/>
            <a:gdLst>
              <a:gd name="connsiteX0" fmla="*/ 0 w 6532189"/>
              <a:gd name="connsiteY0" fmla="*/ 9144000 h 9144000"/>
              <a:gd name="connsiteX1" fmla="*/ 0 w 6532189"/>
              <a:gd name="connsiteY1" fmla="*/ 0 h 9144000"/>
              <a:gd name="connsiteX2" fmla="*/ 6532189 w 6532189"/>
              <a:gd name="connsiteY2" fmla="*/ 9144000 h 9144000"/>
              <a:gd name="connsiteX3" fmla="*/ 0 w 6532189"/>
              <a:gd name="connsiteY3" fmla="*/ 9144000 h 9144000"/>
              <a:gd name="connsiteX0-1" fmla="*/ 0 w 6532189"/>
              <a:gd name="connsiteY0-2" fmla="*/ 9144000 h 9144000"/>
              <a:gd name="connsiteX1-3" fmla="*/ 0 w 6532189"/>
              <a:gd name="connsiteY1-4" fmla="*/ 0 h 9144000"/>
              <a:gd name="connsiteX2-5" fmla="*/ 5238096 w 6532189"/>
              <a:gd name="connsiteY2-6" fmla="*/ 7330970 h 9144000"/>
              <a:gd name="connsiteX3-7" fmla="*/ 6532189 w 6532189"/>
              <a:gd name="connsiteY3-8" fmla="*/ 9144000 h 9144000"/>
              <a:gd name="connsiteX4" fmla="*/ 0 w 6532189"/>
              <a:gd name="connsiteY4" fmla="*/ 9144000 h 9144000"/>
              <a:gd name="connsiteX0-9" fmla="*/ 0 w 6532189"/>
              <a:gd name="connsiteY0-10" fmla="*/ 9144000 h 9144004"/>
              <a:gd name="connsiteX1-11" fmla="*/ 0 w 6532189"/>
              <a:gd name="connsiteY1-12" fmla="*/ 0 h 9144004"/>
              <a:gd name="connsiteX2-13" fmla="*/ 5238096 w 6532189"/>
              <a:gd name="connsiteY2-14" fmla="*/ 7330970 h 9144004"/>
              <a:gd name="connsiteX3-15" fmla="*/ 6532189 w 6532189"/>
              <a:gd name="connsiteY3-16" fmla="*/ 9144000 h 9144004"/>
              <a:gd name="connsiteX4-17" fmla="*/ 5222327 w 6532189"/>
              <a:gd name="connsiteY4-18" fmla="*/ 9144004 h 9144004"/>
              <a:gd name="connsiteX5" fmla="*/ 0 w 6532189"/>
              <a:gd name="connsiteY5" fmla="*/ 9144000 h 9144004"/>
              <a:gd name="connsiteX0-19" fmla="*/ 0 w 6532189"/>
              <a:gd name="connsiteY0-20" fmla="*/ 9144000 h 9144004"/>
              <a:gd name="connsiteX1-21" fmla="*/ 0 w 6532189"/>
              <a:gd name="connsiteY1-22" fmla="*/ 0 h 9144004"/>
              <a:gd name="connsiteX2-23" fmla="*/ 5238096 w 6532189"/>
              <a:gd name="connsiteY2-24" fmla="*/ 7330970 h 9144004"/>
              <a:gd name="connsiteX3-25" fmla="*/ 6532189 w 6532189"/>
              <a:gd name="connsiteY3-26" fmla="*/ 9144003 h 9144004"/>
              <a:gd name="connsiteX4-27" fmla="*/ 5222327 w 6532189"/>
              <a:gd name="connsiteY4-28" fmla="*/ 9144004 h 9144004"/>
              <a:gd name="connsiteX5-29" fmla="*/ 0 w 6532189"/>
              <a:gd name="connsiteY5-30" fmla="*/ 9144000 h 9144004"/>
              <a:gd name="connsiteX0-31" fmla="*/ 0 w 5239417"/>
              <a:gd name="connsiteY0-32" fmla="*/ 9144000 h 9144004"/>
              <a:gd name="connsiteX1-33" fmla="*/ 0 w 5239417"/>
              <a:gd name="connsiteY1-34" fmla="*/ 0 h 9144004"/>
              <a:gd name="connsiteX2-35" fmla="*/ 5238096 w 5239417"/>
              <a:gd name="connsiteY2-36" fmla="*/ 7330970 h 9144004"/>
              <a:gd name="connsiteX3-37" fmla="*/ 5239417 w 5239417"/>
              <a:gd name="connsiteY3-38" fmla="*/ 8261138 h 9144004"/>
              <a:gd name="connsiteX4-39" fmla="*/ 5222327 w 5239417"/>
              <a:gd name="connsiteY4-40" fmla="*/ 9144004 h 9144004"/>
              <a:gd name="connsiteX5-41" fmla="*/ 0 w 5239417"/>
              <a:gd name="connsiteY5-42" fmla="*/ 9144000 h 9144004"/>
            </a:gdLst>
            <a:ahLst/>
            <a:cxnLst>
              <a:cxn ang="0">
                <a:pos x="connsiteX0-1" y="connsiteY0-2"/>
              </a:cxn>
              <a:cxn ang="0">
                <a:pos x="connsiteX1-3" y="connsiteY1-4"/>
              </a:cxn>
              <a:cxn ang="0">
                <a:pos x="connsiteX2-5" y="connsiteY2-6"/>
              </a:cxn>
              <a:cxn ang="0">
                <a:pos x="connsiteX3-7" y="connsiteY3-8"/>
              </a:cxn>
              <a:cxn ang="0">
                <a:pos x="connsiteX4-17" y="connsiteY4-18"/>
              </a:cxn>
              <a:cxn ang="0">
                <a:pos x="connsiteX5-29" y="connsiteY5-30"/>
              </a:cxn>
            </a:cxnLst>
            <a:rect l="l" t="t" r="r" b="b"/>
            <a:pathLst>
              <a:path w="5239417" h="9144004">
                <a:moveTo>
                  <a:pt x="0" y="9144000"/>
                </a:moveTo>
                <a:lnTo>
                  <a:pt x="0" y="0"/>
                </a:lnTo>
                <a:lnTo>
                  <a:pt x="5238096" y="7330970"/>
                </a:lnTo>
                <a:cubicBezTo>
                  <a:pt x="5238536" y="7641026"/>
                  <a:pt x="5238977" y="7951082"/>
                  <a:pt x="5239417" y="8261138"/>
                </a:cubicBezTo>
                <a:lnTo>
                  <a:pt x="5222327" y="9144004"/>
                </a:lnTo>
                <a:lnTo>
                  <a:pt x="0" y="9144000"/>
                </a:lnTo>
                <a:close/>
              </a:path>
            </a:pathLst>
          </a:custGeom>
          <a:solidFill>
            <a:srgbClr val="66B6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hasCustomPrompt="1"/>
          </p:nvPr>
        </p:nvSpPr>
        <p:spPr>
          <a:xfrm rot="19444118">
            <a:off x="781541" y="2165830"/>
            <a:ext cx="7772400" cy="1021556"/>
          </a:xfrm>
        </p:spPr>
        <p:txBody>
          <a:bodyPr anchor="t"/>
          <a:lstStyle>
            <a:lvl1pPr algn="ctr">
              <a:defRPr sz="4000" b="1" cap="all">
                <a:solidFill>
                  <a:schemeClr val="bg1"/>
                </a:solidFill>
              </a:defRPr>
            </a:lvl1pPr>
          </a:lstStyle>
          <a:p>
            <a:r>
              <a:rPr lang="pt-BR" dirty="0" smtClean="0"/>
              <a:t>título mestre</a:t>
            </a:r>
            <a:endParaRPr lang="pt-BR" dirty="0"/>
          </a:p>
        </p:txBody>
      </p:sp>
      <p:sp>
        <p:nvSpPr>
          <p:cNvPr id="10" name="Espaço Reservado para Texto 9"/>
          <p:cNvSpPr>
            <a:spLocks noGrp="1"/>
          </p:cNvSpPr>
          <p:nvPr>
            <p:ph type="body" sz="quarter" idx="10" hasCustomPrompt="1"/>
          </p:nvPr>
        </p:nvSpPr>
        <p:spPr>
          <a:xfrm>
            <a:off x="395536" y="1851670"/>
            <a:ext cx="1439962" cy="1656705"/>
          </a:xfrm>
        </p:spPr>
        <p:txBody>
          <a:bodyPr anchor="ctr">
            <a:noAutofit/>
          </a:bodyPr>
          <a:lstStyle>
            <a:lvl1pPr marL="0" indent="0" algn="ctr">
              <a:buNone/>
              <a:defRPr sz="13800" b="1">
                <a:solidFill>
                  <a:schemeClr val="bg1"/>
                </a:solidFill>
              </a:defRPr>
            </a:lvl1pPr>
          </a:lstStyle>
          <a:p>
            <a:pPr lvl="0"/>
            <a:r>
              <a:rPr lang="pt-BR" dirty="0" smtClean="0"/>
              <a:t>0</a:t>
            </a:r>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25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250" fill="hold"/>
                        <p:tgtEl>
                          <p:spTgt spid="10"/>
                        </p:tgtEl>
                        <p:attrNameLst>
                          <p:attrName>ppt_x</p:attrName>
                        </p:attrNameLst>
                      </p:cBhvr>
                      <p:tavLst>
                        <p:tav tm="0">
                          <p:val>
                            <p:strVal val="0-#ppt_w/2"/>
                          </p:val>
                        </p:tav>
                        <p:tav tm="100000">
                          <p:val>
                            <p:strVal val="#ppt_x"/>
                          </p:val>
                        </p:tav>
                      </p:tavLst>
                    </p:anim>
                    <p:anim calcmode="lin" valueType="num">
                      <p:cBhvr additive="base">
                        <p:cTn dur="250" fill="hold"/>
                        <p:tgtEl>
                          <p:spTgt spid="1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777680" y="418356"/>
            <a:ext cx="4114800" cy="857250"/>
          </a:xfrm>
        </p:spPr>
        <p:txBody>
          <a:bodyPr>
            <a:normAutofit/>
          </a:bodyPr>
          <a:lstStyle>
            <a:lvl1pPr algn="l">
              <a:defRPr sz="3200">
                <a:solidFill>
                  <a:srgbClr val="FFFF00"/>
                </a:solidFill>
              </a:defRPr>
            </a:lvl1pPr>
          </a:lstStyle>
          <a:p>
            <a:r>
              <a:rPr lang="pt-BR" dirty="0" smtClean="0"/>
              <a:t>título mestre</a:t>
            </a:r>
            <a:endParaRPr lang="pt-BR" dirty="0"/>
          </a:p>
        </p:txBody>
      </p:sp>
      <p:sp>
        <p:nvSpPr>
          <p:cNvPr id="4" name="Espaço Reservado para Conteúdo 3"/>
          <p:cNvSpPr>
            <a:spLocks noGrp="1"/>
          </p:cNvSpPr>
          <p:nvPr>
            <p:ph sz="half" idx="2" hasCustomPrompt="1"/>
          </p:nvPr>
        </p:nvSpPr>
        <p:spPr>
          <a:xfrm>
            <a:off x="4788024" y="1635646"/>
            <a:ext cx="4104456" cy="3240360"/>
          </a:xfrm>
        </p:spPr>
        <p:txBody>
          <a:bodyPr/>
          <a:lstStyle>
            <a:lvl1pPr>
              <a:spcBef>
                <a:spcPts val="1200"/>
              </a:spcBef>
              <a:spcAft>
                <a:spcPts val="1200"/>
              </a:spcAft>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pt-BR" dirty="0" smtClean="0"/>
              <a:t>texto mestre</a:t>
            </a:r>
            <a:endParaRPr lang="pt-BR" dirty="0" smtClean="0"/>
          </a:p>
          <a:p>
            <a:pPr lvl="1"/>
            <a:r>
              <a:rPr lang="pt-BR" dirty="0" smtClean="0"/>
              <a:t>Segundo nível</a:t>
            </a:r>
            <a:endParaRPr lang="pt-BR" dirty="0" smtClean="0"/>
          </a:p>
          <a:p>
            <a:pPr lvl="2"/>
            <a:r>
              <a:rPr lang="pt-BR" dirty="0" smtClean="0"/>
              <a:t>Terceiro nível</a:t>
            </a:r>
            <a:endParaRPr lang="pt-BR" dirty="0" smtClean="0"/>
          </a:p>
          <a:p>
            <a:pPr lvl="3"/>
            <a:r>
              <a:rPr lang="pt-BR" dirty="0" smtClean="0"/>
              <a:t>Quarto nível</a:t>
            </a:r>
            <a:endParaRPr lang="pt-BR" dirty="0" smtClean="0"/>
          </a:p>
          <a:p>
            <a:pPr lvl="4"/>
            <a:r>
              <a:rPr lang="pt-BR" dirty="0" smtClean="0"/>
              <a:t>Quinto nível</a:t>
            </a:r>
            <a:endParaRPr lang="pt-BR" dirty="0"/>
          </a:p>
        </p:txBody>
      </p:sp>
      <p:sp>
        <p:nvSpPr>
          <p:cNvPr id="9" name="Espaço Reservado para Imagem 8"/>
          <p:cNvSpPr>
            <a:spLocks noGrp="1"/>
          </p:cNvSpPr>
          <p:nvPr>
            <p:ph type="pic" sz="quarter" idx="10"/>
          </p:nvPr>
        </p:nvSpPr>
        <p:spPr>
          <a:xfrm>
            <a:off x="0" y="0"/>
            <a:ext cx="4643438" cy="5143500"/>
          </a:xfrm>
        </p:spPr>
        <p:txBody>
          <a:bodyPr/>
          <a:lstStyle/>
          <a:p>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5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15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5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15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15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15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15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15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0-#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0-#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0-#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0-#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0-#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ST">
    <p:spTree>
      <p:nvGrpSpPr>
        <p:cNvPr id="1" name=""/>
        <p:cNvGrpSpPr/>
        <p:nvPr/>
      </p:nvGrpSpPr>
      <p:grpSpPr>
        <a:xfrm>
          <a:off x="0" y="0"/>
          <a:ext cx="0" cy="0"/>
          <a:chOff x="0" y="0"/>
          <a:chExt cx="0" cy="0"/>
        </a:xfrm>
      </p:grpSpPr>
      <p:sp>
        <p:nvSpPr>
          <p:cNvPr id="4" name="Espaço Reservado para Conteúdo 3"/>
          <p:cNvSpPr>
            <a:spLocks noGrp="1"/>
          </p:cNvSpPr>
          <p:nvPr>
            <p:ph sz="half" idx="2" hasCustomPrompt="1"/>
          </p:nvPr>
        </p:nvSpPr>
        <p:spPr>
          <a:xfrm>
            <a:off x="4788024" y="195486"/>
            <a:ext cx="4104456" cy="4680520"/>
          </a:xfrm>
        </p:spPr>
        <p:txBody>
          <a:bodyPr anchor="ctr"/>
          <a:lstStyle>
            <a:lvl1pPr>
              <a:spcBef>
                <a:spcPts val="1200"/>
              </a:spcBef>
              <a:spcAft>
                <a:spcPts val="1200"/>
              </a:spcAft>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pt-BR" dirty="0" smtClean="0"/>
              <a:t>texto mestre</a:t>
            </a:r>
            <a:endParaRPr lang="pt-BR" dirty="0" smtClean="0"/>
          </a:p>
          <a:p>
            <a:pPr lvl="1"/>
            <a:r>
              <a:rPr lang="pt-BR" dirty="0" smtClean="0"/>
              <a:t>Segundo nível</a:t>
            </a:r>
            <a:endParaRPr lang="pt-BR" dirty="0" smtClean="0"/>
          </a:p>
          <a:p>
            <a:pPr lvl="2"/>
            <a:r>
              <a:rPr lang="pt-BR" dirty="0" smtClean="0"/>
              <a:t>Terceiro nível</a:t>
            </a:r>
            <a:endParaRPr lang="pt-BR" dirty="0" smtClean="0"/>
          </a:p>
          <a:p>
            <a:pPr lvl="3"/>
            <a:r>
              <a:rPr lang="pt-BR" dirty="0" smtClean="0"/>
              <a:t>Quarto nível</a:t>
            </a:r>
            <a:endParaRPr lang="pt-BR" dirty="0" smtClean="0"/>
          </a:p>
          <a:p>
            <a:pPr lvl="4"/>
            <a:r>
              <a:rPr lang="pt-BR" dirty="0" smtClean="0"/>
              <a:t>Quinto nível</a:t>
            </a:r>
            <a:endParaRPr lang="pt-BR" dirty="0"/>
          </a:p>
        </p:txBody>
      </p:sp>
      <p:sp>
        <p:nvSpPr>
          <p:cNvPr id="9" name="Espaço Reservado para Imagem 8"/>
          <p:cNvSpPr>
            <a:spLocks noGrp="1"/>
          </p:cNvSpPr>
          <p:nvPr>
            <p:ph type="pic" sz="quarter" idx="10"/>
          </p:nvPr>
        </p:nvSpPr>
        <p:spPr>
          <a:xfrm>
            <a:off x="0" y="0"/>
            <a:ext cx="4643438" cy="5143500"/>
          </a:xfrm>
        </p:spPr>
        <p:txBody>
          <a:bodyPr/>
          <a:lstStyle/>
          <a:p>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5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15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5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15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15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15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15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15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0-#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0-#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0-#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0-#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50" fill="hold"/>
                        <p:tgtEl>
                          <p:spTgt spid="4"/>
                        </p:tgtEl>
                        <p:attrNameLst>
                          <p:attrName>ppt_x</p:attrName>
                        </p:attrNameLst>
                      </p:cBhvr>
                      <p:tavLst>
                        <p:tav tm="0">
                          <p:val>
                            <p:strVal val="0-#ppt_w/2"/>
                          </p:val>
                        </p:tav>
                        <p:tav tm="100000">
                          <p:val>
                            <p:strVal val="#ppt_x"/>
                          </p:val>
                        </p:tav>
                      </p:tavLst>
                    </p:anim>
                    <p:anim calcmode="lin" valueType="num">
                      <p:cBhvr additive="base">
                        <p:cTn dur="15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7200" y="205979"/>
            <a:ext cx="8229600" cy="857250"/>
          </a:xfrm>
        </p:spPr>
        <p:txBody>
          <a:bodyPr/>
          <a:lstStyle>
            <a:lvl1pPr>
              <a:defRPr/>
            </a:lvl1pPr>
          </a:lstStyle>
          <a:p>
            <a:r>
              <a:rPr lang="pt-BR" dirty="0" smtClean="0"/>
              <a:t>título mestre</a:t>
            </a:r>
            <a:endParaRPr lang="pt-BR" dirty="0"/>
          </a:p>
        </p:txBody>
      </p:sp>
      <p:sp>
        <p:nvSpPr>
          <p:cNvPr id="3" name="Espaço Reservado para Texto 2"/>
          <p:cNvSpPr>
            <a:spLocks noGrp="1"/>
          </p:cNvSpPr>
          <p:nvPr>
            <p:ph type="body" idx="1" hasCustomPrompt="1"/>
          </p:nvPr>
        </p:nvSpPr>
        <p:spPr>
          <a:xfrm>
            <a:off x="457200" y="127560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texto mestre</a:t>
            </a:r>
            <a:endParaRPr lang="pt-BR" dirty="0" smtClean="0"/>
          </a:p>
        </p:txBody>
      </p:sp>
      <p:sp>
        <p:nvSpPr>
          <p:cNvPr id="4" name="Espaço Reservado para Conteúdo 3"/>
          <p:cNvSpPr>
            <a:spLocks noGrp="1"/>
          </p:cNvSpPr>
          <p:nvPr>
            <p:ph sz="half" idx="2" hasCustomPrompt="1"/>
          </p:nvPr>
        </p:nvSpPr>
        <p:spPr>
          <a:xfrm>
            <a:off x="457200" y="1912540"/>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texto mestre</a:t>
            </a:r>
            <a:endParaRPr lang="pt-BR" dirty="0" smtClean="0"/>
          </a:p>
          <a:p>
            <a:pPr lvl="1"/>
            <a:r>
              <a:rPr lang="pt-BR" dirty="0" smtClean="0"/>
              <a:t>Segundo nível</a:t>
            </a:r>
            <a:endParaRPr lang="pt-BR" dirty="0" smtClean="0"/>
          </a:p>
          <a:p>
            <a:pPr lvl="2"/>
            <a:r>
              <a:rPr lang="pt-BR" dirty="0" smtClean="0"/>
              <a:t>Terceiro nível</a:t>
            </a:r>
            <a:endParaRPr lang="pt-BR" dirty="0" smtClean="0"/>
          </a:p>
          <a:p>
            <a:pPr lvl="3"/>
            <a:r>
              <a:rPr lang="pt-BR" dirty="0" smtClean="0"/>
              <a:t>Quarto nível</a:t>
            </a:r>
            <a:endParaRPr lang="pt-BR" dirty="0" smtClean="0"/>
          </a:p>
          <a:p>
            <a:pPr lvl="4"/>
            <a:r>
              <a:rPr lang="pt-BR" dirty="0" smtClean="0"/>
              <a:t>Quinto nível</a:t>
            </a:r>
            <a:endParaRPr lang="pt-BR" dirty="0"/>
          </a:p>
        </p:txBody>
      </p:sp>
      <p:sp>
        <p:nvSpPr>
          <p:cNvPr id="5" name="Espaço Reservado para Texto 4"/>
          <p:cNvSpPr>
            <a:spLocks noGrp="1"/>
          </p:cNvSpPr>
          <p:nvPr>
            <p:ph type="body" sz="quarter" idx="3" hasCustomPrompt="1"/>
          </p:nvPr>
        </p:nvSpPr>
        <p:spPr>
          <a:xfrm>
            <a:off x="4645026" y="127560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smtClean="0"/>
              <a:t>texto mestre</a:t>
            </a:r>
            <a:endParaRPr lang="pt-BR" dirty="0" smtClean="0"/>
          </a:p>
        </p:txBody>
      </p:sp>
      <p:sp>
        <p:nvSpPr>
          <p:cNvPr id="6" name="Espaço Reservado para Conteúdo 5"/>
          <p:cNvSpPr>
            <a:spLocks noGrp="1"/>
          </p:cNvSpPr>
          <p:nvPr>
            <p:ph sz="quarter" idx="4" hasCustomPrompt="1"/>
          </p:nvPr>
        </p:nvSpPr>
        <p:spPr>
          <a:xfrm>
            <a:off x="4645026" y="1912540"/>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texto mestre</a:t>
            </a:r>
            <a:endParaRPr lang="pt-BR" dirty="0" smtClean="0"/>
          </a:p>
          <a:p>
            <a:pPr lvl="1"/>
            <a:r>
              <a:rPr lang="pt-BR" dirty="0" smtClean="0"/>
              <a:t>Segundo nível</a:t>
            </a:r>
            <a:endParaRPr lang="pt-BR" dirty="0" smtClean="0"/>
          </a:p>
          <a:p>
            <a:pPr lvl="2"/>
            <a:r>
              <a:rPr lang="pt-BR" dirty="0" smtClean="0"/>
              <a:t>Terceiro nível</a:t>
            </a:r>
            <a:endParaRPr lang="pt-BR" dirty="0" smtClean="0"/>
          </a:p>
          <a:p>
            <a:pPr lvl="3"/>
            <a:r>
              <a:rPr lang="pt-BR" dirty="0" smtClean="0"/>
              <a:t>Quarto nível</a:t>
            </a:r>
            <a:endParaRPr lang="pt-BR" dirty="0" smtClean="0"/>
          </a:p>
          <a:p>
            <a:pPr lvl="4"/>
            <a:r>
              <a:rPr lang="pt-BR" dirty="0" smtClean="0"/>
              <a:t>Quinto nível</a:t>
            </a:r>
            <a:endParaRPr lang="pt-B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chemeClr val="bg1"/>
                </a:solidFill>
              </a:defRPr>
            </a:lvl1pPr>
          </a:lstStyle>
          <a:p>
            <a:r>
              <a:rPr lang="pt-BR" dirty="0" smtClean="0"/>
              <a:t>Clique para editar o título mestre</a:t>
            </a:r>
            <a:endParaRPr lang="pt-BR" dirty="0"/>
          </a:p>
        </p:txBody>
      </p:sp>
      <p:sp>
        <p:nvSpPr>
          <p:cNvPr id="3" name="Espaço Reservado para Data 2"/>
          <p:cNvSpPr>
            <a:spLocks noGrp="1"/>
          </p:cNvSpPr>
          <p:nvPr>
            <p:ph type="dt" sz="half" idx="10"/>
          </p:nvPr>
        </p:nvSpPr>
        <p:spPr>
          <a:xfrm>
            <a:off x="457200" y="4767263"/>
            <a:ext cx="2133600" cy="273844"/>
          </a:xfrm>
          <a:prstGeom prst="rect">
            <a:avLst/>
          </a:prstGeom>
        </p:spPr>
        <p:txBody>
          <a:bodyPr/>
          <a:lstStyle/>
          <a:p>
            <a:fld id="{F82F9706-057B-4AEF-B88D-A81F50BA7D5C}" type="datetimeFigureOut">
              <a:rPr lang="pt-BR" smtClean="0"/>
            </a:fld>
            <a:endParaRPr lang="pt-BR"/>
          </a:p>
        </p:txBody>
      </p:sp>
      <p:sp>
        <p:nvSpPr>
          <p:cNvPr id="4" name="Espaço Reservado para Rodapé 3"/>
          <p:cNvSpPr>
            <a:spLocks noGrp="1"/>
          </p:cNvSpPr>
          <p:nvPr>
            <p:ph type="ftr" sz="quarter" idx="11"/>
          </p:nvPr>
        </p:nvSpPr>
        <p:spPr>
          <a:xfrm>
            <a:off x="3124200" y="4767263"/>
            <a:ext cx="2895600" cy="273844"/>
          </a:xfrm>
          <a:prstGeom prst="rect">
            <a:avLst/>
          </a:prstGeom>
        </p:spPr>
        <p:txBody>
          <a:bodyPr/>
          <a:lstStyle/>
          <a:p>
            <a:endParaRPr lang="pt-BR"/>
          </a:p>
        </p:txBody>
      </p:sp>
      <p:sp>
        <p:nvSpPr>
          <p:cNvPr id="5" name="Espaço Reservado para Número de Slide 4"/>
          <p:cNvSpPr>
            <a:spLocks noGrp="1"/>
          </p:cNvSpPr>
          <p:nvPr>
            <p:ph type="sldNum" sz="quarter" idx="12"/>
          </p:nvPr>
        </p:nvSpPr>
        <p:spPr>
          <a:xfrm>
            <a:off x="6553200" y="4767263"/>
            <a:ext cx="2133600" cy="273844"/>
          </a:xfrm>
          <a:prstGeom prst="rect">
            <a:avLst/>
          </a:prstGeom>
        </p:spPr>
        <p:txBody>
          <a:bodyPr/>
          <a:lstStyle/>
          <a:p>
            <a:fld id="{0745322B-2039-4875-94C9-C166E12E561E}" type="slidenum">
              <a:rPr lang="pt-BR" smtClean="0"/>
            </a:fld>
            <a:endParaRPr lang="pt-B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4767263"/>
            <a:ext cx="2133600" cy="273844"/>
          </a:xfrm>
          <a:prstGeom prst="rect">
            <a:avLst/>
          </a:prstGeom>
        </p:spPr>
        <p:txBody>
          <a:bodyPr/>
          <a:lstStyle/>
          <a:p>
            <a:fld id="{F82F9706-057B-4AEF-B88D-A81F50BA7D5C}" type="datetimeFigureOut">
              <a:rPr lang="pt-BR" smtClean="0"/>
            </a:fld>
            <a:endParaRPr lang="pt-BR"/>
          </a:p>
        </p:txBody>
      </p:sp>
      <p:sp>
        <p:nvSpPr>
          <p:cNvPr id="3" name="Espaço Reservado para Rodapé 2"/>
          <p:cNvSpPr>
            <a:spLocks noGrp="1"/>
          </p:cNvSpPr>
          <p:nvPr>
            <p:ph type="ftr" sz="quarter" idx="11"/>
          </p:nvPr>
        </p:nvSpPr>
        <p:spPr>
          <a:xfrm>
            <a:off x="3124200" y="4767263"/>
            <a:ext cx="2895600" cy="273844"/>
          </a:xfrm>
          <a:prstGeom prst="rect">
            <a:avLst/>
          </a:prstGeom>
        </p:spPr>
        <p:txBody>
          <a:bodyPr/>
          <a:lstStyle/>
          <a:p>
            <a:endParaRPr lang="pt-BR"/>
          </a:p>
        </p:txBody>
      </p:sp>
      <p:sp>
        <p:nvSpPr>
          <p:cNvPr id="4" name="Espaço Reservado para Número de Slide 3"/>
          <p:cNvSpPr>
            <a:spLocks noGrp="1"/>
          </p:cNvSpPr>
          <p:nvPr>
            <p:ph type="sldNum" sz="quarter" idx="12"/>
          </p:nvPr>
        </p:nvSpPr>
        <p:spPr>
          <a:xfrm>
            <a:off x="6553200" y="4767263"/>
            <a:ext cx="2133600" cy="273844"/>
          </a:xfrm>
          <a:prstGeom prst="rect">
            <a:avLst/>
          </a:prstGeom>
        </p:spPr>
        <p:txBody>
          <a:bodyPr/>
          <a:lstStyle/>
          <a:p>
            <a:fld id="{0745322B-2039-4875-94C9-C166E12E561E}" type="slidenum">
              <a:rPr lang="pt-BR" smtClean="0"/>
            </a:fld>
            <a:endParaRPr lang="pt-B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solidFill>
                  <a:schemeClr val="bg1"/>
                </a:solidFill>
              </a:defRPr>
            </a:lvl1pPr>
          </a:lstStyle>
          <a:p>
            <a:r>
              <a:rPr lang="pt-BR" dirty="0" smtClean="0"/>
              <a:t>Clique para editar o título mestre</a:t>
            </a:r>
            <a:endParaRPr lang="pt-BR" dirty="0"/>
          </a:p>
        </p:txBody>
      </p:sp>
      <p:sp>
        <p:nvSpPr>
          <p:cNvPr id="3" name="Espaço Reservado para Conteúdo 2"/>
          <p:cNvSpPr>
            <a:spLocks noGrp="1"/>
          </p:cNvSpPr>
          <p:nvPr>
            <p:ph idx="1" hasCustomPrompt="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endParaRPr lang="pt-BR" smtClean="0"/>
          </a:p>
          <a:p>
            <a:pPr lvl="1"/>
            <a:r>
              <a:rPr lang="pt-BR" smtClean="0"/>
              <a:t>Segundo nível</a:t>
            </a:r>
            <a:endParaRPr lang="pt-BR" smtClean="0"/>
          </a:p>
          <a:p>
            <a:pPr lvl="2"/>
            <a:r>
              <a:rPr lang="pt-BR" smtClean="0"/>
              <a:t>Terceiro nível</a:t>
            </a:r>
            <a:endParaRPr lang="pt-BR" smtClean="0"/>
          </a:p>
          <a:p>
            <a:pPr lvl="3"/>
            <a:r>
              <a:rPr lang="pt-BR" smtClean="0"/>
              <a:t>Quarto nível</a:t>
            </a:r>
            <a:endParaRPr lang="pt-BR" smtClean="0"/>
          </a:p>
          <a:p>
            <a:pPr lvl="4"/>
            <a:r>
              <a:rPr lang="pt-BR" smtClean="0"/>
              <a:t>Quinto nível</a:t>
            </a:r>
            <a:endParaRPr lang="pt-BR"/>
          </a:p>
        </p:txBody>
      </p:sp>
      <p:sp>
        <p:nvSpPr>
          <p:cNvPr id="4" name="Espaço Reservado para Texto 3"/>
          <p:cNvSpPr>
            <a:spLocks noGrp="1"/>
          </p:cNvSpPr>
          <p:nvPr>
            <p:ph type="body" sz="half" idx="2" hasCustomPrompt="1"/>
          </p:nvPr>
        </p:nvSpPr>
        <p:spPr>
          <a:xfrm>
            <a:off x="457201" y="1076326"/>
            <a:ext cx="3008313" cy="3518297"/>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dirty="0" smtClean="0"/>
              <a:t>Clique para editar o texto mestre</a:t>
            </a:r>
            <a:endParaRPr lang="pt-BR" dirty="0" smtClean="0"/>
          </a:p>
        </p:txBody>
      </p:sp>
      <p:sp>
        <p:nvSpPr>
          <p:cNvPr id="5" name="Espaço Reservado para Data 4"/>
          <p:cNvSpPr>
            <a:spLocks noGrp="1"/>
          </p:cNvSpPr>
          <p:nvPr>
            <p:ph type="dt" sz="half" idx="10"/>
          </p:nvPr>
        </p:nvSpPr>
        <p:spPr>
          <a:xfrm>
            <a:off x="457200" y="4767263"/>
            <a:ext cx="2133600" cy="273844"/>
          </a:xfrm>
          <a:prstGeom prst="rect">
            <a:avLst/>
          </a:prstGeom>
        </p:spPr>
        <p:txBody>
          <a:bodyPr/>
          <a:lstStyle/>
          <a:p>
            <a:fld id="{F82F9706-057B-4AEF-B88D-A81F50BA7D5C}" type="datetimeFigureOut">
              <a:rPr lang="pt-BR" smtClean="0"/>
            </a:fld>
            <a:endParaRPr lang="pt-BR"/>
          </a:p>
        </p:txBody>
      </p:sp>
      <p:sp>
        <p:nvSpPr>
          <p:cNvPr id="6" name="Espaço Reservado para Rodapé 5"/>
          <p:cNvSpPr>
            <a:spLocks noGrp="1"/>
          </p:cNvSpPr>
          <p:nvPr>
            <p:ph type="ftr" sz="quarter" idx="11"/>
          </p:nvPr>
        </p:nvSpPr>
        <p:spPr>
          <a:xfrm>
            <a:off x="3124200" y="4767263"/>
            <a:ext cx="2895600" cy="273844"/>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553200" y="4767263"/>
            <a:ext cx="2133600" cy="273844"/>
          </a:xfrm>
          <a:prstGeom prst="rect">
            <a:avLst/>
          </a:prstGeom>
        </p:spPr>
        <p:txBody>
          <a:bodyPr/>
          <a:lstStyle/>
          <a:p>
            <a:fld id="{0745322B-2039-4875-94C9-C166E12E561E}" type="slidenum">
              <a:rPr lang="pt-BR" smtClean="0"/>
            </a:fld>
            <a:endParaRPr lang="pt-B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BR" dirty="0" smtClean="0"/>
              <a:t>título mestre</a:t>
            </a:r>
            <a:endParaRPr lang="pt-BR" dirty="0"/>
          </a:p>
        </p:txBody>
      </p:sp>
      <p:sp>
        <p:nvSpPr>
          <p:cNvPr id="3" name="Espaço Reservado para Texto 2"/>
          <p:cNvSpPr>
            <a:spLocks noGrp="1"/>
          </p:cNvSpPr>
          <p:nvPr>
            <p:ph type="body" idx="1"/>
          </p:nvPr>
        </p:nvSpPr>
        <p:spPr>
          <a:xfrm>
            <a:off x="457200" y="1491630"/>
            <a:ext cx="8229600" cy="3456384"/>
          </a:xfrm>
          <a:prstGeom prst="rect">
            <a:avLst/>
          </a:prstGeom>
        </p:spPr>
        <p:txBody>
          <a:bodyPr vert="horz" lIns="91440" tIns="45720" rIns="91440" bIns="45720" rtlCol="0">
            <a:normAutofit/>
          </a:bodyPr>
          <a:lstStyle/>
          <a:p>
            <a:pPr lvl="0"/>
            <a:r>
              <a:rPr lang="pt-BR" dirty="0" smtClean="0"/>
              <a:t>texto mestre</a:t>
            </a:r>
            <a:endParaRPr lang="pt-BR" dirty="0" smtClean="0"/>
          </a:p>
          <a:p>
            <a:pPr lvl="1"/>
            <a:r>
              <a:rPr lang="pt-BR" dirty="0" smtClean="0"/>
              <a:t>Segundo nível</a:t>
            </a:r>
            <a:endParaRPr lang="pt-BR" dirty="0" smtClean="0"/>
          </a:p>
          <a:p>
            <a:pPr lvl="2"/>
            <a:r>
              <a:rPr lang="pt-BR" dirty="0" smtClean="0"/>
              <a:t>Terceiro nível</a:t>
            </a:r>
            <a:endParaRPr lang="pt-BR" dirty="0" smtClean="0"/>
          </a:p>
          <a:p>
            <a:pPr lvl="3"/>
            <a:r>
              <a:rPr lang="pt-BR" dirty="0" smtClean="0"/>
              <a:t>Quarto nível</a:t>
            </a:r>
            <a:endParaRPr lang="pt-BR" dirty="0" smtClean="0"/>
          </a:p>
          <a:p>
            <a:pPr lvl="4"/>
            <a:r>
              <a:rPr lang="pt-BR" dirty="0" smtClean="0"/>
              <a:t>Quinto nível</a:t>
            </a:r>
            <a:endParaRPr lang="pt-B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1.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2.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2.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3.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4.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6.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7.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9.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4.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5.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7.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39.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0.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1.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rot="19496372">
            <a:off x="2428715" y="2550365"/>
            <a:ext cx="5903529" cy="670302"/>
          </a:xfrm>
        </p:spPr>
        <p:txBody>
          <a:bodyPr>
            <a:noAutofit/>
          </a:bodyPr>
          <a:lstStyle/>
          <a:p>
            <a:r>
              <a:rPr lang="pt-BR" sz="6600" dirty="0" smtClean="0">
                <a:latin typeface="Calibri" panose="020F0502020204030204" charset="0"/>
                <a:cs typeface="Calibri" panose="020F0502020204030204" charset="0"/>
                <a:sym typeface="Calibri" panose="020F0502020204030204"/>
              </a:rPr>
              <a:t>PÚLPITO</a:t>
            </a:r>
            <a:endParaRPr lang="pt-BR" sz="6600" dirty="0" smtClean="0">
              <a:latin typeface="Calibri" panose="020F0502020204030204" charset="0"/>
              <a:cs typeface="Calibri" panose="020F0502020204030204" charset="0"/>
              <a:sym typeface="Calibri" panose="020F0502020204030204"/>
            </a:endParaRPr>
          </a:p>
        </p:txBody>
      </p:sp>
      <p:sp>
        <p:nvSpPr>
          <p:cNvPr id="2" name="Título 1"/>
          <p:cNvSpPr>
            <a:spLocks noGrp="1"/>
          </p:cNvSpPr>
          <p:nvPr>
            <p:ph type="ctrTitle"/>
          </p:nvPr>
        </p:nvSpPr>
        <p:spPr/>
        <p:txBody>
          <a:bodyPr>
            <a:normAutofit fontScale="90000"/>
          </a:bodyPr>
          <a:lstStyle/>
          <a:p>
            <a:r>
              <a:rPr lang="pt-BR" smtClean="0">
                <a:latin typeface="Calibri" panose="020F0502020204030204" charset="0"/>
                <a:cs typeface="Calibri" panose="020F0502020204030204" charset="0"/>
                <a:sym typeface="Calibri" panose="020F0502020204030204"/>
              </a:rPr>
              <a:t>OS ANCIÃOS E O </a:t>
            </a:r>
            <a:endParaRPr lang="pt-BR" dirty="0" smtClean="0">
              <a:latin typeface="Calibri" panose="020F0502020204030204" charset="0"/>
              <a:cs typeface="Calibri" panose="020F0502020204030204" charset="0"/>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Preguem a Palavra </a:t>
            </a:r>
            <a:br>
              <a:rPr lang="pt-BR" dirty="0" smtClean="0">
                <a:latin typeface="Calibri" panose="020F0502020204030204" charset="0"/>
                <a:cs typeface="Calibri" panose="020F0502020204030204" charset="0"/>
              </a:rPr>
            </a:br>
            <a:r>
              <a:rPr lang="pt-BR" dirty="0" smtClean="0">
                <a:latin typeface="Calibri" panose="020F0502020204030204" charset="0"/>
                <a:cs typeface="Calibri" panose="020F0502020204030204" charset="0"/>
              </a:rPr>
              <a:t>e </a:t>
            </a:r>
            <a:r>
              <a:rPr lang="pt-BR" dirty="0">
                <a:latin typeface="Calibri" panose="020F0502020204030204" charset="0"/>
                <a:cs typeface="Calibri" panose="020F0502020204030204" charset="0"/>
              </a:rPr>
              <a:t>com a Palavra</a:t>
            </a:r>
            <a:endParaRPr 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2</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1">
            <a:extLst>
              <a:ext uri="{28A0092B-C50C-407E-A947-70E740481C1C}">
                <a14:useLocalDpi xmlns:a14="http://schemas.microsoft.com/office/drawing/2010/main" val="0"/>
              </a:ext>
            </a:extLst>
          </a:blip>
          <a:srcRect l="74" r="74"/>
          <a:stretch>
            <a:fillRect/>
          </a:stretch>
        </p:blipFill>
        <p:spPr/>
      </p:pic>
      <p:sp>
        <p:nvSpPr>
          <p:cNvPr id="5" name="Retângulo 12"/>
          <p:cNvSpPr/>
          <p:nvPr/>
        </p:nvSpPr>
        <p:spPr>
          <a:xfrm>
            <a:off x="-19879" y="-20244"/>
            <a:ext cx="9144000" cy="2232248"/>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111125" y="195580"/>
            <a:ext cx="9150985" cy="1871980"/>
          </a:xfrm>
        </p:spPr>
        <p:txBody>
          <a:bodyPr>
            <a:normAutofit/>
          </a:bodyPr>
          <a:lstStyle/>
          <a:p>
            <a:pPr>
              <a:lnSpc>
                <a:spcPct val="120000"/>
              </a:lnSpc>
              <a:spcBef>
                <a:spcPts val="0"/>
              </a:spcBef>
              <a:spcAft>
                <a:spcPts val="0"/>
              </a:spcAft>
            </a:pPr>
            <a:r>
              <a:rPr 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sym typeface="Candara" panose="020E0502030303020204"/>
              </a:rPr>
              <a:t>Oxalá pudesse ser dito dos pastores que estão </a:t>
            </a:r>
            <a:r>
              <a:rPr lang="pt-PT" altLang="pt-BR" sz="2400" i="1" dirty="0" smtClean="0">
                <a:latin typeface="Calibri" panose="020F0502020204030204" charset="0"/>
                <a:cs typeface="Calibri" panose="020F0502020204030204" charset="0"/>
                <a:sym typeface="Candara" panose="020E0502030303020204"/>
              </a:rPr>
              <a:t>a </a:t>
            </a:r>
            <a:r>
              <a:rPr lang="pt-BR" sz="2400" i="1" dirty="0" smtClean="0">
                <a:latin typeface="Calibri" panose="020F0502020204030204" charset="0"/>
                <a:cs typeface="Calibri" panose="020F0502020204030204" charset="0"/>
                <a:sym typeface="Candara" panose="020E0502030303020204"/>
              </a:rPr>
              <a:t>prega</a:t>
            </a:r>
            <a:r>
              <a:rPr lang="pt-PT" altLang="pt-BR" sz="2400" i="1" dirty="0" smtClean="0">
                <a:latin typeface="Calibri" panose="020F0502020204030204" charset="0"/>
                <a:cs typeface="Calibri" panose="020F0502020204030204" charset="0"/>
                <a:sym typeface="Candara" panose="020E0502030303020204"/>
              </a:rPr>
              <a:t>r</a:t>
            </a:r>
            <a:r>
              <a:rPr lang="pt-BR" sz="2400" i="1" dirty="0" smtClean="0">
                <a:latin typeface="Calibri" panose="020F0502020204030204" charset="0"/>
                <a:cs typeface="Calibri" panose="020F0502020204030204" charset="0"/>
                <a:sym typeface="Candara" panose="020E0502030303020204"/>
              </a:rPr>
              <a:t> ao povo e às igrejas: “Então lhe</a:t>
            </a:r>
            <a:r>
              <a:rPr lang="pt-PT" altLang="pt-BR" sz="2400" i="1" dirty="0" smtClean="0">
                <a:latin typeface="Calibri" panose="020F0502020204030204" charset="0"/>
                <a:cs typeface="Calibri" panose="020F0502020204030204" charset="0"/>
                <a:sym typeface="Candara" panose="020E0502030303020204"/>
              </a:rPr>
              <a:t>s</a:t>
            </a:r>
            <a:r>
              <a:rPr lang="pt-BR" sz="2400" i="1" dirty="0" smtClean="0">
                <a:latin typeface="Calibri" panose="020F0502020204030204" charset="0"/>
                <a:cs typeface="Calibri" panose="020F0502020204030204" charset="0"/>
                <a:sym typeface="Candara" panose="020E0502030303020204"/>
              </a:rPr>
              <a:t> abriu o entendimento para compreenderem as Escrituras</a:t>
            </a:r>
            <a:r>
              <a:rPr lang="pt-BR" sz="2400" i="1" dirty="0" smtClean="0">
                <a:latin typeface="Calibri" panose="020F0502020204030204" charset="0"/>
                <a:cs typeface="Calibri" panose="020F0502020204030204" charset="0"/>
              </a:rPr>
              <a:t>’! Lucas 24:45</a:t>
            </a:r>
            <a:r>
              <a:rPr lang="pt-PT" alt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rPr>
              <a:t>” </a:t>
            </a:r>
            <a:r>
              <a:rPr lang="pt-BR" sz="2400" b="1" dirty="0" smtClean="0">
                <a:solidFill>
                  <a:srgbClr val="FFFF00"/>
                </a:solidFill>
                <a:latin typeface="Calibri" panose="020F0502020204030204" charset="0"/>
                <a:cs typeface="Calibri" panose="020F0502020204030204" charset="0"/>
              </a:rPr>
              <a:t>ME</a:t>
            </a:r>
            <a:r>
              <a:rPr lang="pt-PT" altLang="pt-BR" sz="2400" b="1" dirty="0" smtClean="0">
                <a:solidFill>
                  <a:srgbClr val="FFFF00"/>
                </a:solidFill>
                <a:latin typeface="Calibri" panose="020F0502020204030204" charset="0"/>
                <a:cs typeface="Calibri" panose="020F0502020204030204" charset="0"/>
              </a:rPr>
              <a:t> </a:t>
            </a:r>
            <a:r>
              <a:rPr lang="pt-BR" sz="2400" b="1" dirty="0" smtClean="0">
                <a:solidFill>
                  <a:srgbClr val="FFFF00"/>
                </a:solidFill>
                <a:latin typeface="Calibri" panose="020F0502020204030204" charset="0"/>
                <a:cs typeface="Calibri" panose="020F0502020204030204" charset="0"/>
              </a:rPr>
              <a:t>3 188</a:t>
            </a:r>
            <a:endParaRPr lang="pt-BR" sz="2400"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p:txBody>
          <a:bodyPr>
            <a:noAutofit/>
          </a:bodyPr>
          <a:lstStyle/>
          <a:p>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Mostrem que o fundamento d</a:t>
            </a:r>
            <a:r>
              <a:rPr lang="pt-PT" altLang="pt-BR" sz="2400" dirty="0" smtClean="0">
                <a:latin typeface="Calibri" panose="020F0502020204030204" charset="0"/>
                <a:cs typeface="Calibri" panose="020F0502020204030204" charset="0"/>
              </a:rPr>
              <a:t>a</a:t>
            </a:r>
            <a:r>
              <a:rPr lang="pt-BR" sz="2400" dirty="0" smtClean="0">
                <a:latin typeface="Calibri" panose="020F0502020204030204" charset="0"/>
                <a:cs typeface="Calibri" panose="020F0502020204030204" charset="0"/>
              </a:rPr>
              <a:t> </a:t>
            </a:r>
            <a:r>
              <a:rPr lang="pt-PT" altLang="pt-BR" sz="2400" dirty="0" smtClean="0">
                <a:latin typeface="Calibri" panose="020F0502020204030204" charset="0"/>
                <a:cs typeface="Calibri" panose="020F0502020204030204" charset="0"/>
              </a:rPr>
              <a:t>mensagem pregada é </a:t>
            </a:r>
            <a:r>
              <a:rPr lang="pt-BR" sz="2400" dirty="0" smtClean="0">
                <a:latin typeface="Calibri" panose="020F0502020204030204" charset="0"/>
                <a:cs typeface="Calibri" panose="020F0502020204030204" charset="0"/>
              </a:rPr>
              <a:t>a Palavra de Deus.</a:t>
            </a:r>
            <a:endParaRPr lang="pt-BR" sz="2400" dirty="0" smtClean="0">
              <a:latin typeface="Calibri" panose="020F0502020204030204" charset="0"/>
              <a:cs typeface="Calibri" panose="020F0502020204030204" charset="0"/>
            </a:endParaRPr>
          </a:p>
          <a:p>
            <a:endParaRPr lang="pt-BR" sz="2400" dirty="0" smtClean="0">
              <a:latin typeface="Calibri" panose="020F0502020204030204" charset="0"/>
              <a:cs typeface="Calibri" panose="020F0502020204030204" charset="0"/>
            </a:endParaRPr>
          </a:p>
          <a:p>
            <a:r>
              <a:rPr lang="pt-PT" altLang="pt-BR" sz="2400" dirty="0" smtClean="0">
                <a:latin typeface="Calibri" panose="020F0502020204030204" charset="0"/>
                <a:cs typeface="Calibri" panose="020F0502020204030204" charset="0"/>
                <a:sym typeface="+mn-ea"/>
              </a:rPr>
              <a:t>M</a:t>
            </a:r>
            <a:r>
              <a:rPr lang="pt-BR" sz="2400" dirty="0" smtClean="0">
                <a:latin typeface="Calibri" panose="020F0502020204030204" charset="0"/>
                <a:cs typeface="Calibri" panose="020F0502020204030204" charset="0"/>
                <a:sym typeface="+mn-ea"/>
              </a:rPr>
              <a:t>esmo o Espírito de Profecia deve ser usado com sabedoria, não dando a entender que está acima dos ensinos da Bíblia.</a:t>
            </a:r>
            <a:endParaRPr lang="pt-BR" sz="2400" dirty="0" smtClean="0">
              <a:latin typeface="Calibri" panose="020F0502020204030204" charset="0"/>
              <a:cs typeface="Calibri" panose="020F0502020204030204" charset="0"/>
              <a:sym typeface="+mn-ea"/>
            </a:endParaRPr>
          </a:p>
          <a:p>
            <a:endParaRPr lang="pt-BR" sz="1600" dirty="0" smtClean="0">
              <a:latin typeface="Calibri" panose="020F0502020204030204" charset="0"/>
              <a:cs typeface="Calibri" panose="020F0502020204030204" charset="0"/>
              <a:sym typeface="+mn-ea"/>
            </a:endParaRPr>
          </a:p>
        </p:txBody>
      </p:sp>
      <p:pic>
        <p:nvPicPr>
          <p:cNvPr id="3" name="Espaço Reservado para Imagem 2"/>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27445" r="27445"/>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p:txBody>
          <a:bodyPr>
            <a:normAutofit lnSpcReduction="10000"/>
          </a:bodyPr>
          <a:lstStyle/>
          <a:p>
            <a:r>
              <a:rPr lang="pt-BR" sz="2400" dirty="0" smtClean="0">
                <a:latin typeface="Calibri" panose="020F0502020204030204" charset="0"/>
                <a:cs typeface="Calibri" panose="020F0502020204030204" charset="0"/>
              </a:rPr>
              <a:t>O poder está na Palavra</a:t>
            </a:r>
            <a:r>
              <a:rPr lang="pt-PT" altLang="pt-BR" sz="2400" dirty="0" smtClean="0">
                <a:latin typeface="Calibri" panose="020F0502020204030204" charset="0"/>
                <a:cs typeface="Calibri" panose="020F0502020204030204" charset="0"/>
              </a:rPr>
              <a:t> e </a:t>
            </a:r>
            <a:r>
              <a:rPr lang="pt-BR" sz="2400" dirty="0" smtClean="0">
                <a:latin typeface="Calibri" panose="020F0502020204030204" charset="0"/>
                <a:cs typeface="Calibri" panose="020F0502020204030204" charset="0"/>
              </a:rPr>
              <a:t>na mensagem, e não no mensageiro.</a:t>
            </a:r>
            <a:endParaRPr lang="pt-BR" sz="2400" dirty="0" smtClean="0">
              <a:latin typeface="Calibri" panose="020F0502020204030204" charset="0"/>
              <a:cs typeface="Calibri" panose="020F0502020204030204" charset="0"/>
            </a:endParaRPr>
          </a:p>
          <a:p>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sym typeface="+mn-ea"/>
              </a:rPr>
              <a:t>A </a:t>
            </a:r>
            <a:r>
              <a:rPr lang="pt-PT" altLang="pt-BR" sz="2400" dirty="0" smtClean="0">
                <a:latin typeface="Calibri" panose="020F0502020204030204" charset="0"/>
                <a:cs typeface="Calibri" panose="020F0502020204030204" charset="0"/>
                <a:sym typeface="+mn-ea"/>
              </a:rPr>
              <a:t>salvação </a:t>
            </a:r>
            <a:r>
              <a:rPr lang="pt-BR" sz="2400" dirty="0" smtClean="0">
                <a:latin typeface="Calibri" panose="020F0502020204030204" charset="0"/>
                <a:cs typeface="Calibri" panose="020F0502020204030204" charset="0"/>
                <a:sym typeface="+mn-ea"/>
              </a:rPr>
              <a:t>encontra</a:t>
            </a:r>
            <a:r>
              <a:rPr lang="pt-PT" altLang="pt-BR" sz="2400" dirty="0" smtClean="0">
                <a:latin typeface="Calibri" panose="020F0502020204030204" charset="0"/>
                <a:cs typeface="Calibri" panose="020F0502020204030204" charset="0"/>
                <a:sym typeface="+mn-ea"/>
              </a:rPr>
              <a:t>-se</a:t>
            </a:r>
            <a:r>
              <a:rPr lang="pt-BR" sz="2400" dirty="0" smtClean="0">
                <a:latin typeface="Calibri" panose="020F0502020204030204" charset="0"/>
                <a:cs typeface="Calibri" panose="020F0502020204030204" charset="0"/>
                <a:sym typeface="+mn-ea"/>
              </a:rPr>
              <a:t> </a:t>
            </a:r>
            <a:r>
              <a:rPr lang="pt-PT" altLang="pt-BR" sz="2400" dirty="0" smtClean="0">
                <a:latin typeface="Calibri" panose="020F0502020204030204" charset="0"/>
                <a:cs typeface="Calibri" panose="020F0502020204030204" charset="0"/>
                <a:sym typeface="+mn-ea"/>
              </a:rPr>
              <a:t>em Cristo e na Sua Palavra</a:t>
            </a:r>
            <a:r>
              <a:rPr lang="pt-BR" sz="2400" dirty="0" smtClean="0">
                <a:latin typeface="Calibri" panose="020F0502020204030204" charset="0"/>
                <a:cs typeface="Calibri" panose="020F0502020204030204" charset="0"/>
                <a:sym typeface="+mn-ea"/>
              </a:rPr>
              <a:t> e não</a:t>
            </a:r>
            <a:r>
              <a:rPr lang="pt-PT" altLang="pt-BR" sz="2400" dirty="0" smtClean="0">
                <a:latin typeface="Calibri" panose="020F0502020204030204" charset="0"/>
                <a:cs typeface="Calibri" panose="020F0502020204030204" charset="0"/>
                <a:sym typeface="+mn-ea"/>
              </a:rPr>
              <a:t> nos</a:t>
            </a:r>
            <a:r>
              <a:rPr lang="pt-BR" sz="2400" dirty="0" smtClean="0">
                <a:latin typeface="Calibri" panose="020F0502020204030204" charset="0"/>
                <a:cs typeface="Calibri" panose="020F0502020204030204" charset="0"/>
                <a:sym typeface="+mn-ea"/>
              </a:rPr>
              <a:t> pregadores.</a:t>
            </a:r>
            <a:endParaRPr lang="pt-BR" sz="2400" dirty="0">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27445" r="27445"/>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195580"/>
            <a:ext cx="4166235" cy="4680585"/>
          </a:xfrm>
        </p:spPr>
        <p:txBody>
          <a:bodyPr>
            <a:normAutofit/>
          </a:bodyPr>
          <a:lstStyle/>
          <a:p>
            <a:r>
              <a:rPr lang="pt-BR" sz="2400" dirty="0" smtClean="0">
                <a:latin typeface="Calibri" panose="020F0502020204030204" charset="0"/>
                <a:cs typeface="Calibri" panose="020F0502020204030204" charset="0"/>
              </a:rPr>
              <a:t>Não substituam </a:t>
            </a:r>
            <a:r>
              <a:rPr lang="pt-PT" altLang="pt-BR" sz="2400" dirty="0" smtClean="0">
                <a:latin typeface="Calibri" panose="020F0502020204030204" charset="0"/>
                <a:cs typeface="Calibri" panose="020F0502020204030204" charset="0"/>
              </a:rPr>
              <a:t>a Palavra de Deus </a:t>
            </a:r>
            <a:r>
              <a:rPr lang="pt-BR" sz="2400" dirty="0" smtClean="0">
                <a:latin typeface="Calibri" panose="020F0502020204030204" charset="0"/>
                <a:cs typeface="Calibri" panose="020F0502020204030204" charset="0"/>
              </a:rPr>
              <a:t>p</a:t>
            </a:r>
            <a:r>
              <a:rPr lang="pt-PT" altLang="pt-BR" sz="2400" dirty="0" smtClean="0">
                <a:latin typeface="Calibri" panose="020F0502020204030204" charset="0"/>
                <a:cs typeface="Calibri" panose="020F0502020204030204" charset="0"/>
              </a:rPr>
              <a:t>or</a:t>
            </a:r>
            <a:r>
              <a:rPr lang="pt-BR" sz="2400" dirty="0" smtClean="0">
                <a:latin typeface="Calibri" panose="020F0502020204030204" charset="0"/>
                <a:cs typeface="Calibri" panose="020F0502020204030204" charset="0"/>
              </a:rPr>
              <a:t> histórias</a:t>
            </a:r>
            <a:r>
              <a:rPr lang="pt-PT" altLang="pt-BR" sz="2400" dirty="0" smtClean="0">
                <a:latin typeface="Calibri" panose="020F0502020204030204" charset="0"/>
                <a:cs typeface="Calibri" panose="020F0502020204030204" charset="0"/>
              </a:rPr>
              <a:t>,</a:t>
            </a:r>
            <a:r>
              <a:rPr lang="pt-BR" sz="2400" dirty="0" smtClean="0">
                <a:latin typeface="Calibri" panose="020F0502020204030204" charset="0"/>
                <a:cs typeface="Calibri" panose="020F0502020204030204" charset="0"/>
              </a:rPr>
              <a:t> que embora úteis, não devem ser a base ou o fundamento da mensagem.</a:t>
            </a:r>
            <a:endParaRPr lang="pt-BR" sz="2400" dirty="0" smtClean="0">
              <a:latin typeface="Calibri" panose="020F0502020204030204" charset="0"/>
              <a:cs typeface="Calibri" panose="020F0502020204030204" charset="0"/>
            </a:endParaRPr>
          </a:p>
          <a:p>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Não se esqueçam que a Bíblia </a:t>
            </a:r>
            <a:r>
              <a:rPr lang="pt-PT" alt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rPr>
              <a:t>é útil para ensinar, corrigir e instruir </a:t>
            </a:r>
            <a:r>
              <a:rPr lang="pt-PT" altLang="pt-BR" sz="2400" i="1" dirty="0" smtClean="0">
                <a:latin typeface="Calibri" panose="020F0502020204030204" charset="0"/>
                <a:cs typeface="Calibri" panose="020F0502020204030204" charset="0"/>
              </a:rPr>
              <a:t>em</a:t>
            </a:r>
            <a:r>
              <a:rPr lang="pt-BR" sz="2400" i="1" dirty="0" smtClean="0">
                <a:latin typeface="Calibri" panose="020F0502020204030204" charset="0"/>
                <a:cs typeface="Calibri" panose="020F0502020204030204" charset="0"/>
              </a:rPr>
              <a:t> justiça</a:t>
            </a:r>
            <a:r>
              <a:rPr lang="pt-PT" altLang="pt-BR" sz="2400" i="1" dirty="0" smtClean="0">
                <a:latin typeface="Calibri" panose="020F0502020204030204" charset="0"/>
                <a:cs typeface="Calibri" panose="020F0502020204030204" charset="0"/>
              </a:rPr>
              <a:t>”</a:t>
            </a:r>
            <a:r>
              <a:rPr lang="pt-BR" sz="2400" dirty="0" smtClean="0">
                <a:latin typeface="Calibri" panose="020F0502020204030204" charset="0"/>
                <a:cs typeface="Calibri" panose="020F0502020204030204" charset="0"/>
              </a:rPr>
              <a:t>.</a:t>
            </a:r>
            <a:endParaRPr lang="pt-BR" sz="2400" dirty="0">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19926" r="19926"/>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6195" y="771525"/>
            <a:ext cx="8820785" cy="3639820"/>
          </a:xfrm>
        </p:spPr>
        <p:txBody>
          <a:bodyPr>
            <a:normAutofit fontScale="90000"/>
          </a:bodyPr>
          <a:lstStyle/>
          <a:p>
            <a:pPr algn="ctr">
              <a:lnSpc>
                <a:spcPct val="150000"/>
              </a:lnSpc>
            </a:pPr>
            <a:r>
              <a:rPr lang="pt-BR" sz="2665" i="1" dirty="0" smtClean="0">
                <a:latin typeface="Calibri" panose="020F0502020204030204" charset="0"/>
                <a:cs typeface="Calibri" panose="020F0502020204030204" charset="0"/>
              </a:rPr>
              <a:t>“As declarações dos homens não têm </a:t>
            </a:r>
            <a:r>
              <a:rPr lang="pt-PT" altLang="pt-BR" sz="2665" i="1" dirty="0" smtClean="0">
                <a:latin typeface="Calibri" panose="020F0502020204030204" charset="0"/>
                <a:cs typeface="Calibri" panose="020F0502020204030204" charset="0"/>
              </a:rPr>
              <a:t>nenhum </a:t>
            </a:r>
            <a:r>
              <a:rPr lang="pt-BR" sz="2665" i="1" dirty="0" smtClean="0">
                <a:latin typeface="Calibri" panose="020F0502020204030204" charset="0"/>
                <a:cs typeface="Calibri" panose="020F0502020204030204" charset="0"/>
              </a:rPr>
              <a:t>valor. Que a Palavra de Deus fale às pessoas. Que aqueles que ouviram apenas tradições de homens ouçam a voz de Deus, cujas promessas são um sim e um amém, em Cristo Jesus</a:t>
            </a:r>
            <a:r>
              <a:rPr lang="pt-PT" altLang="pt-BR" sz="2665" i="1" dirty="0" smtClean="0">
                <a:latin typeface="Calibri" panose="020F0502020204030204" charset="0"/>
                <a:cs typeface="Calibri" panose="020F0502020204030204" charset="0"/>
              </a:rPr>
              <a:t>.</a:t>
            </a:r>
            <a:r>
              <a:rPr lang="pt-BR" sz="2665" i="1" dirty="0" smtClean="0">
                <a:latin typeface="Calibri" panose="020F0502020204030204" charset="0"/>
                <a:cs typeface="Calibri" panose="020F0502020204030204" charset="0"/>
              </a:rPr>
              <a:t>” </a:t>
            </a:r>
            <a:r>
              <a:rPr lang="pt-PT" altLang="pt-BR" sz="2665" dirty="0" smtClean="0">
                <a:latin typeface="Calibri" panose="020F0502020204030204" charset="0"/>
                <a:cs typeface="Calibri" panose="020F0502020204030204" charset="0"/>
              </a:rPr>
              <a:t> </a:t>
            </a:r>
            <a:br>
              <a:rPr lang="pt-PT" altLang="pt-BR" sz="2665" dirty="0" smtClean="0">
                <a:latin typeface="Calibri" panose="020F0502020204030204" charset="0"/>
                <a:cs typeface="Calibri" panose="020F0502020204030204" charset="0"/>
              </a:rPr>
            </a:br>
            <a:r>
              <a:rPr lang="pt-BR" sz="2665" b="1" dirty="0" err="1" smtClean="0">
                <a:solidFill>
                  <a:srgbClr val="FFFF00"/>
                </a:solidFill>
                <a:latin typeface="Calibri" panose="020F0502020204030204" charset="0"/>
                <a:cs typeface="Calibri" panose="020F0502020204030204" charset="0"/>
              </a:rPr>
              <a:t>Review</a:t>
            </a:r>
            <a:r>
              <a:rPr lang="pt-BR" sz="2665" b="1" dirty="0" smtClean="0">
                <a:solidFill>
                  <a:srgbClr val="FFFF00"/>
                </a:solidFill>
                <a:latin typeface="Calibri" panose="020F0502020204030204" charset="0"/>
                <a:cs typeface="Calibri" panose="020F0502020204030204" charset="0"/>
              </a:rPr>
              <a:t> </a:t>
            </a:r>
            <a:r>
              <a:rPr lang="pt-BR" sz="2665" b="1" dirty="0" err="1" smtClean="0">
                <a:solidFill>
                  <a:srgbClr val="FFFF00"/>
                </a:solidFill>
                <a:latin typeface="Calibri" panose="020F0502020204030204" charset="0"/>
                <a:cs typeface="Calibri" panose="020F0502020204030204" charset="0"/>
              </a:rPr>
              <a:t>and</a:t>
            </a:r>
            <a:r>
              <a:rPr lang="pt-BR" sz="2665" b="1" dirty="0" smtClean="0">
                <a:solidFill>
                  <a:srgbClr val="FFFF00"/>
                </a:solidFill>
                <a:latin typeface="Calibri" panose="020F0502020204030204" charset="0"/>
                <a:cs typeface="Calibri" panose="020F0502020204030204" charset="0"/>
              </a:rPr>
              <a:t> Herald, 11 de março de 1902, p. 13</a:t>
            </a:r>
            <a:br>
              <a:rPr lang="pt-BR" sz="2665" dirty="0" smtClean="0">
                <a:latin typeface="Calibri" panose="020F0502020204030204" charset="0"/>
                <a:cs typeface="Calibri" panose="020F0502020204030204" charset="0"/>
              </a:rPr>
            </a:br>
            <a:endParaRPr lang="pt-BR" sz="2665" dirty="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99060" y="267970"/>
            <a:ext cx="6630670" cy="4464685"/>
          </a:xfrm>
        </p:spPr>
        <p:txBody>
          <a:bodyPr>
            <a:normAutofit/>
          </a:bodyPr>
          <a:lstStyle/>
          <a:p>
            <a:pPr algn="ctr">
              <a:lnSpc>
                <a:spcPct val="120000"/>
              </a:lnSpc>
            </a:pPr>
            <a:r>
              <a:rPr lang="pt-BR" sz="2400" i="1" dirty="0">
                <a:latin typeface="Calibri" panose="020F0502020204030204" charset="0"/>
                <a:cs typeface="Calibri" panose="020F0502020204030204" charset="0"/>
              </a:rPr>
              <a:t>“Os discursos floreados não são suficientes para alimentar a alma faminta do filho de Deus. [...] Um homem inteligente declarou: ‘Ah, se </a:t>
            </a:r>
            <a:r>
              <a:rPr lang="pt-PT" altLang="pt-BR" sz="2400" i="1" dirty="0">
                <a:latin typeface="Calibri" panose="020F0502020204030204" charset="0"/>
                <a:cs typeface="Calibri" panose="020F0502020204030204" charset="0"/>
              </a:rPr>
              <a:t>o </a:t>
            </a:r>
            <a:r>
              <a:rPr lang="pt-BR" sz="2400" i="1" dirty="0">
                <a:latin typeface="Calibri" panose="020F0502020204030204" charset="0"/>
                <a:cs typeface="Calibri" panose="020F0502020204030204" charset="0"/>
              </a:rPr>
              <a:t>meu pastor me desse algo mais </a:t>
            </a:r>
            <a:r>
              <a:rPr lang="pt-PT" altLang="pt-BR" sz="2400" i="1" dirty="0">
                <a:latin typeface="Calibri" panose="020F0502020204030204" charset="0"/>
                <a:cs typeface="Calibri" panose="020F0502020204030204" charset="0"/>
              </a:rPr>
              <a:t>do que</a:t>
            </a:r>
            <a:r>
              <a:rPr lang="pt-BR" sz="2400" i="1" dirty="0">
                <a:latin typeface="Calibri" panose="020F0502020204030204" charset="0"/>
                <a:cs typeface="Calibri" panose="020F0502020204030204" charset="0"/>
              </a:rPr>
              <a:t> flores, períodos brilhantes e gratificações intelectuais! </a:t>
            </a:r>
            <a:r>
              <a:rPr lang="pt-PT" altLang="pt-BR" sz="2400" i="1" dirty="0">
                <a:latin typeface="Calibri" panose="020F0502020204030204" charset="0"/>
                <a:cs typeface="Calibri" panose="020F0502020204030204" charset="0"/>
              </a:rPr>
              <a:t>A m</a:t>
            </a:r>
            <a:r>
              <a:rPr lang="pt-BR" sz="2400" i="1" dirty="0">
                <a:latin typeface="Calibri" panose="020F0502020204030204" charset="0"/>
                <a:cs typeface="Calibri" panose="020F0502020204030204" charset="0"/>
              </a:rPr>
              <a:t>inha alma tem fome do pão da vida. Anelo por algo simples, nutritivo e bíblico</a:t>
            </a:r>
            <a:r>
              <a:rPr lang="pt-BR" sz="2400" i="1" dirty="0" smtClean="0">
                <a:latin typeface="Calibri" panose="020F0502020204030204" charset="0"/>
                <a:cs typeface="Calibri" panose="020F0502020204030204" charset="0"/>
              </a:rPr>
              <a:t>.</a:t>
            </a:r>
            <a:r>
              <a:rPr lang="pt-PT" altLang="pt-BR" sz="2400" i="1" dirty="0" smtClean="0">
                <a:latin typeface="Calibri" panose="020F0502020204030204" charset="0"/>
                <a:cs typeface="Calibri" panose="020F0502020204030204" charset="0"/>
              </a:rPr>
              <a:t>”</a:t>
            </a:r>
            <a:br>
              <a:rPr lang="pt-BR" sz="2400" i="1" dirty="0" smtClean="0">
                <a:latin typeface="Calibri" panose="020F0502020204030204" charset="0"/>
                <a:cs typeface="Calibri" panose="020F0502020204030204" charset="0"/>
              </a:rPr>
            </a:br>
            <a:r>
              <a:rPr lang="pt-BR" sz="2400" b="1" dirty="0" err="1" smtClean="0">
                <a:solidFill>
                  <a:srgbClr val="FFFF00"/>
                </a:solidFill>
                <a:latin typeface="Calibri" panose="020F0502020204030204" charset="0"/>
                <a:cs typeface="Calibri" panose="020F0502020204030204" charset="0"/>
                <a:sym typeface="+mn-ea"/>
              </a:rPr>
              <a:t>Review</a:t>
            </a:r>
            <a:r>
              <a:rPr lang="pt-BR" sz="2400" b="1" dirty="0" smtClean="0">
                <a:solidFill>
                  <a:srgbClr val="FFFF00"/>
                </a:solidFill>
                <a:latin typeface="Calibri" panose="020F0502020204030204" charset="0"/>
                <a:cs typeface="Calibri" panose="020F0502020204030204" charset="0"/>
                <a:sym typeface="+mn-ea"/>
              </a:rPr>
              <a:t> </a:t>
            </a:r>
            <a:r>
              <a:rPr lang="pt-BR" sz="2400" b="1" dirty="0" err="1" smtClean="0">
                <a:solidFill>
                  <a:srgbClr val="FFFF00"/>
                </a:solidFill>
                <a:latin typeface="Calibri" panose="020F0502020204030204" charset="0"/>
                <a:cs typeface="Calibri" panose="020F0502020204030204" charset="0"/>
                <a:sym typeface="+mn-ea"/>
              </a:rPr>
              <a:t>and</a:t>
            </a:r>
            <a:r>
              <a:rPr lang="pt-BR" sz="2400" b="1" dirty="0" smtClean="0">
                <a:solidFill>
                  <a:srgbClr val="FFFF00"/>
                </a:solidFill>
                <a:latin typeface="Calibri" panose="020F0502020204030204" charset="0"/>
                <a:cs typeface="Calibri" panose="020F0502020204030204" charset="0"/>
                <a:sym typeface="+mn-ea"/>
              </a:rPr>
              <a:t> Herald, 23 de junho de 1891, p. 11</a:t>
            </a:r>
            <a:endParaRPr lang="pt-BR" sz="2400" dirty="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PT" dirty="0">
                <a:latin typeface="Calibri" panose="020F0502020204030204" charset="0"/>
                <a:cs typeface="Calibri" panose="020F0502020204030204" charset="0"/>
              </a:rPr>
              <a:t>A oração deve ser constante na vida de um pregador</a:t>
            </a:r>
            <a:endParaRPr lang="pt-PT"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3</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sz="half" idx="2"/>
          </p:nvPr>
        </p:nvSpPr>
        <p:spPr>
          <a:xfrm>
            <a:off x="4719320" y="195580"/>
            <a:ext cx="4312920" cy="4680585"/>
          </a:xfrm>
        </p:spPr>
        <p:txBody>
          <a:bodyPr>
            <a:normAutofit fontScale="80000" lnSpcReduction="20000"/>
          </a:bodyPr>
          <a:lstStyle/>
          <a:p>
            <a:pPr algn="l"/>
            <a:r>
              <a:rPr lang="pt-BR" smtClean="0">
                <a:latin typeface="Calibri" panose="020F0502020204030204" charset="0"/>
                <a:cs typeface="Calibri" panose="020F0502020204030204" charset="0"/>
              </a:rPr>
              <a:t>Orem a partir do momento </a:t>
            </a:r>
            <a:r>
              <a:rPr lang="pt-PT" altLang="pt-BR" smtClean="0">
                <a:latin typeface="Calibri" panose="020F0502020204030204" charset="0"/>
                <a:cs typeface="Calibri" panose="020F0502020204030204" charset="0"/>
              </a:rPr>
              <a:t>em </a:t>
            </a:r>
            <a:r>
              <a:rPr lang="pt-BR" smtClean="0">
                <a:latin typeface="Calibri" panose="020F0502020204030204" charset="0"/>
                <a:cs typeface="Calibri" panose="020F0502020204030204" charset="0"/>
              </a:rPr>
              <a:t>que </a:t>
            </a:r>
            <a:r>
              <a:rPr lang="pt-PT" altLang="pt-BR" smtClean="0">
                <a:latin typeface="Calibri" panose="020F0502020204030204" charset="0"/>
                <a:cs typeface="Calibri" panose="020F0502020204030204" charset="0"/>
              </a:rPr>
              <a:t>sejam convidados a partilhar um </a:t>
            </a:r>
            <a:r>
              <a:rPr lang="pt-BR" smtClean="0">
                <a:latin typeface="Calibri" panose="020F0502020204030204" charset="0"/>
                <a:cs typeface="Calibri" panose="020F0502020204030204" charset="0"/>
              </a:rPr>
              <a:t>tema.</a:t>
            </a:r>
            <a:endParaRPr lang="pt-BR" smtClean="0">
              <a:latin typeface="Calibri" panose="020F0502020204030204" charset="0"/>
              <a:cs typeface="Calibri" panose="020F0502020204030204" charset="0"/>
            </a:endParaRPr>
          </a:p>
          <a:p>
            <a:pPr algn="l"/>
            <a:r>
              <a:rPr lang="pt-BR" smtClean="0">
                <a:latin typeface="Calibri" panose="020F0502020204030204" charset="0"/>
                <a:cs typeface="Calibri" panose="020F0502020204030204" charset="0"/>
              </a:rPr>
              <a:t>Peçam a Deus que </a:t>
            </a:r>
            <a:r>
              <a:rPr lang="pt-PT" altLang="pt-BR" smtClean="0">
                <a:latin typeface="Calibri" panose="020F0502020204030204" charset="0"/>
                <a:cs typeface="Calibri" panose="020F0502020204030204" charset="0"/>
              </a:rPr>
              <a:t>vos </a:t>
            </a:r>
            <a:r>
              <a:rPr lang="pt-BR" smtClean="0">
                <a:latin typeface="Calibri" panose="020F0502020204030204" charset="0"/>
                <a:cs typeface="Calibri" panose="020F0502020204030204" charset="0"/>
              </a:rPr>
              <a:t>ajude a reunir as ideias necessárias</a:t>
            </a:r>
            <a:r>
              <a:rPr lang="pt-PT" altLang="pt-BR" smtClean="0">
                <a:latin typeface="Calibri" panose="020F0502020204030204" charset="0"/>
                <a:cs typeface="Calibri" panose="020F0502020204030204" charset="0"/>
              </a:rPr>
              <a:t>,</a:t>
            </a:r>
            <a:r>
              <a:rPr lang="pt-BR" smtClean="0">
                <a:latin typeface="Calibri" panose="020F0502020204030204" charset="0"/>
                <a:cs typeface="Calibri" panose="020F0502020204030204" charset="0"/>
              </a:rPr>
              <a:t> </a:t>
            </a:r>
            <a:r>
              <a:rPr lang="pt-PT" altLang="pt-BR" smtClean="0">
                <a:latin typeface="Calibri" panose="020F0502020204030204" charset="0"/>
                <a:cs typeface="Calibri" panose="020F0502020204030204" charset="0"/>
              </a:rPr>
              <a:t>e que o Espirito Santo use a vossa mensagem</a:t>
            </a:r>
            <a:r>
              <a:rPr lang="pt-BR" smtClean="0">
                <a:latin typeface="Calibri" panose="020F0502020204030204" charset="0"/>
                <a:cs typeface="Calibri" panose="020F0502020204030204" charset="0"/>
              </a:rPr>
              <a:t> </a:t>
            </a:r>
            <a:r>
              <a:rPr lang="pt-PT" altLang="pt-BR" smtClean="0">
                <a:latin typeface="Calibri" panose="020F0502020204030204" charset="0"/>
                <a:cs typeface="Calibri" panose="020F0502020204030204" charset="0"/>
              </a:rPr>
              <a:t>para </a:t>
            </a:r>
            <a:r>
              <a:rPr lang="pt-BR" smtClean="0">
                <a:latin typeface="Calibri" panose="020F0502020204030204" charset="0"/>
                <a:cs typeface="Calibri" panose="020F0502020204030204" charset="0"/>
              </a:rPr>
              <a:t>alcan</a:t>
            </a:r>
            <a:r>
              <a:rPr lang="pt-PT" altLang="pt-BR" smtClean="0">
                <a:latin typeface="Calibri" panose="020F0502020204030204" charset="0"/>
                <a:cs typeface="Calibri" panose="020F0502020204030204" charset="0"/>
              </a:rPr>
              <a:t>çar</a:t>
            </a:r>
            <a:r>
              <a:rPr lang="pt-BR" smtClean="0">
                <a:latin typeface="Calibri" panose="020F0502020204030204" charset="0"/>
                <a:cs typeface="Calibri" panose="020F0502020204030204" charset="0"/>
              </a:rPr>
              <a:t> o coração das pessoas.</a:t>
            </a:r>
            <a:endParaRPr lang="pt-BR" smtClean="0">
              <a:latin typeface="Calibri" panose="020F0502020204030204" charset="0"/>
              <a:cs typeface="Calibri" panose="020F0502020204030204" charset="0"/>
            </a:endParaRPr>
          </a:p>
          <a:p>
            <a:pPr algn="l"/>
            <a:r>
              <a:rPr lang="pt-BR" smtClean="0">
                <a:latin typeface="Calibri" panose="020F0502020204030204" charset="0"/>
                <a:cs typeface="Calibri" panose="020F0502020204030204" charset="0"/>
              </a:rPr>
              <a:t>Ao orar, o Senhor mostrar</a:t>
            </a:r>
            <a:r>
              <a:rPr lang="pt-PT" altLang="pt-BR" smtClean="0">
                <a:latin typeface="Calibri" panose="020F0502020204030204" charset="0"/>
                <a:cs typeface="Calibri" panose="020F0502020204030204" charset="0"/>
              </a:rPr>
              <a:t>-vos-</a:t>
            </a:r>
            <a:r>
              <a:rPr lang="pt-BR" smtClean="0">
                <a:latin typeface="Calibri" panose="020F0502020204030204" charset="0"/>
                <a:cs typeface="Calibri" panose="020F0502020204030204" charset="0"/>
              </a:rPr>
              <a:t>á a verdadeira necessidade da congregação e ajudar</a:t>
            </a:r>
            <a:r>
              <a:rPr lang="pt-PT" altLang="pt-BR" smtClean="0">
                <a:latin typeface="Calibri" panose="020F0502020204030204" charset="0"/>
                <a:cs typeface="Calibri" panose="020F0502020204030204" charset="0"/>
              </a:rPr>
              <a:t>-vos-</a:t>
            </a:r>
            <a:r>
              <a:rPr lang="pt-BR" smtClean="0">
                <a:latin typeface="Calibri" panose="020F0502020204030204" charset="0"/>
                <a:cs typeface="Calibri" panose="020F0502020204030204" charset="0"/>
              </a:rPr>
              <a:t>á a</a:t>
            </a:r>
            <a:r>
              <a:rPr lang="pt-PT" altLang="pt-BR" smtClean="0">
                <a:latin typeface="Calibri" panose="020F0502020204030204" charset="0"/>
                <a:cs typeface="Calibri" panose="020F0502020204030204" charset="0"/>
              </a:rPr>
              <a:t> preparar uma </a:t>
            </a:r>
            <a:r>
              <a:rPr lang="pt-BR" smtClean="0">
                <a:latin typeface="Calibri" panose="020F0502020204030204" charset="0"/>
                <a:cs typeface="Calibri" panose="020F0502020204030204" charset="0"/>
              </a:rPr>
              <a:t>mensagem que a </a:t>
            </a:r>
            <a:r>
              <a:rPr lang="pt-PT" altLang="pt-BR" smtClean="0">
                <a:latin typeface="Calibri" panose="020F0502020204030204" charset="0"/>
                <a:cs typeface="Calibri" panose="020F0502020204030204" charset="0"/>
              </a:rPr>
              <a:t>beneficie</a:t>
            </a:r>
            <a:r>
              <a:rPr lang="pt-BR" smtClean="0">
                <a:latin typeface="Calibri" panose="020F0502020204030204" charset="0"/>
                <a:cs typeface="Calibri" panose="020F0502020204030204" charset="0"/>
              </a:rPr>
              <a:t>.</a:t>
            </a:r>
            <a:endParaRPr lang="pt-BR" dirty="0">
              <a:latin typeface="Calibri" panose="020F0502020204030204" charset="0"/>
              <a:cs typeface="Calibri" panose="020F0502020204030204" charset="0"/>
            </a:endParaRPr>
          </a:p>
        </p:txBody>
      </p:sp>
      <p:pic>
        <p:nvPicPr>
          <p:cNvPr id="2" name="Espaço Reservado para Imagem 1"/>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9902" r="19902"/>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195580"/>
            <a:ext cx="4236720" cy="4680585"/>
          </a:xfrm>
        </p:spPr>
        <p:txBody>
          <a:bodyPr>
            <a:noAutofit/>
          </a:bodyPr>
          <a:lstStyle/>
          <a:p>
            <a:r>
              <a:rPr lang="pt-BR" sz="2300" dirty="0" smtClean="0">
                <a:latin typeface="Calibri" panose="020F0502020204030204" charset="0"/>
                <a:cs typeface="Calibri" panose="020F0502020204030204" charset="0"/>
              </a:rPr>
              <a:t>Orem muito </a:t>
            </a:r>
            <a:r>
              <a:rPr lang="pt-PT" altLang="pt-BR" sz="2300" dirty="0" smtClean="0">
                <a:latin typeface="Calibri" panose="020F0502020204030204" charset="0"/>
                <a:cs typeface="Calibri" panose="020F0502020204030204" charset="0"/>
              </a:rPr>
              <a:t>no momento</a:t>
            </a:r>
            <a:r>
              <a:rPr lang="pt-BR" sz="2300" dirty="0" smtClean="0">
                <a:latin typeface="Calibri" panose="020F0502020204030204" charset="0"/>
                <a:cs typeface="Calibri" panose="020F0502020204030204" charset="0"/>
              </a:rPr>
              <a:t> da apresentação da mensagem.</a:t>
            </a:r>
            <a:endParaRPr lang="pt-BR" sz="2300" dirty="0" smtClean="0">
              <a:latin typeface="Calibri" panose="020F0502020204030204" charset="0"/>
              <a:cs typeface="Calibri" panose="020F0502020204030204" charset="0"/>
            </a:endParaRPr>
          </a:p>
          <a:p>
            <a:r>
              <a:rPr lang="pt-BR" sz="2300" dirty="0" smtClean="0">
                <a:latin typeface="Calibri" panose="020F0502020204030204" charset="0"/>
                <a:cs typeface="Calibri" panose="020F0502020204030204" charset="0"/>
                <a:sym typeface="+mn-ea"/>
              </a:rPr>
              <a:t>Peçam a Deus que cumpra </a:t>
            </a:r>
            <a:r>
              <a:rPr lang="pt-PT" altLang="pt-BR" sz="2300" dirty="0" smtClean="0">
                <a:latin typeface="Calibri" panose="020F0502020204030204" charset="0"/>
                <a:cs typeface="Calibri" panose="020F0502020204030204" charset="0"/>
                <a:sym typeface="+mn-ea"/>
              </a:rPr>
              <a:t>a </a:t>
            </a:r>
            <a:r>
              <a:rPr lang="pt-BR" sz="2300" dirty="0" smtClean="0">
                <a:latin typeface="Calibri" panose="020F0502020204030204" charset="0"/>
                <a:cs typeface="Calibri" panose="020F0502020204030204" charset="0"/>
                <a:sym typeface="+mn-ea"/>
              </a:rPr>
              <a:t>promessa</a:t>
            </a:r>
            <a:r>
              <a:rPr lang="pt-PT" altLang="pt-BR" sz="2300" dirty="0" smtClean="0">
                <a:latin typeface="Calibri" panose="020F0502020204030204" charset="0"/>
                <a:cs typeface="Calibri" panose="020F0502020204030204" charset="0"/>
                <a:sym typeface="+mn-ea"/>
              </a:rPr>
              <a:t> de que </a:t>
            </a:r>
            <a:r>
              <a:rPr lang="pt-BR" sz="2300" dirty="0" smtClean="0">
                <a:latin typeface="Calibri" panose="020F0502020204030204" charset="0"/>
                <a:cs typeface="Calibri" panose="020F0502020204030204" charset="0"/>
                <a:sym typeface="+mn-ea"/>
              </a:rPr>
              <a:t>Ele </a:t>
            </a:r>
            <a:r>
              <a:rPr lang="pt-PT" altLang="pt-BR" sz="2300" dirty="0" smtClean="0">
                <a:latin typeface="Calibri" panose="020F0502020204030204" charset="0"/>
                <a:cs typeface="Calibri" panose="020F0502020204030204" charset="0"/>
                <a:sym typeface="+mn-ea"/>
              </a:rPr>
              <a:t>vos </a:t>
            </a:r>
            <a:r>
              <a:rPr lang="pt-BR" sz="2300" dirty="0" smtClean="0">
                <a:latin typeface="Calibri" panose="020F0502020204030204" charset="0"/>
                <a:cs typeface="Calibri" panose="020F0502020204030204" charset="0"/>
                <a:sym typeface="+mn-ea"/>
              </a:rPr>
              <a:t>irá lembr</a:t>
            </a:r>
            <a:r>
              <a:rPr lang="pt-PT" altLang="pt-BR" sz="2300" dirty="0" smtClean="0">
                <a:latin typeface="Calibri" panose="020F0502020204030204" charset="0"/>
                <a:cs typeface="Calibri" panose="020F0502020204030204" charset="0"/>
                <a:sym typeface="+mn-ea"/>
              </a:rPr>
              <a:t>ar</a:t>
            </a:r>
            <a:r>
              <a:rPr lang="pt-BR" sz="2300" dirty="0" smtClean="0">
                <a:latin typeface="Calibri" panose="020F0502020204030204" charset="0"/>
                <a:cs typeface="Calibri" panose="020F0502020204030204" charset="0"/>
                <a:sym typeface="+mn-ea"/>
              </a:rPr>
              <a:t> </a:t>
            </a:r>
            <a:r>
              <a:rPr lang="pt-PT" altLang="pt-BR" sz="2300" dirty="0" smtClean="0">
                <a:latin typeface="Calibri" panose="020F0502020204030204" charset="0"/>
                <a:cs typeface="Calibri" panose="020F0502020204030204" charset="0"/>
                <a:sym typeface="+mn-ea"/>
              </a:rPr>
              <a:t>aquil</a:t>
            </a:r>
            <a:r>
              <a:rPr lang="pt-BR" sz="2300" dirty="0" smtClean="0">
                <a:latin typeface="Calibri" panose="020F0502020204030204" charset="0"/>
                <a:cs typeface="Calibri" panose="020F0502020204030204" charset="0"/>
                <a:sym typeface="+mn-ea"/>
              </a:rPr>
              <a:t>o que </a:t>
            </a:r>
            <a:r>
              <a:rPr lang="pt-PT" altLang="pt-BR" sz="2300" dirty="0" smtClean="0">
                <a:latin typeface="Calibri" panose="020F0502020204030204" charset="0"/>
                <a:cs typeface="Calibri" panose="020F0502020204030204" charset="0"/>
                <a:sym typeface="+mn-ea"/>
              </a:rPr>
              <a:t>convém </a:t>
            </a:r>
            <a:r>
              <a:rPr lang="pt-BR" sz="2300" dirty="0" smtClean="0">
                <a:latin typeface="Calibri" panose="020F0502020204030204" charset="0"/>
                <a:cs typeface="Calibri" panose="020F0502020204030204" charset="0"/>
                <a:sym typeface="+mn-ea"/>
              </a:rPr>
              <a:t>dizer.</a:t>
            </a:r>
            <a:endParaRPr lang="pt-BR" sz="2300" dirty="0" smtClean="0">
              <a:latin typeface="Calibri" panose="020F0502020204030204" charset="0"/>
              <a:cs typeface="Calibri" panose="020F0502020204030204" charset="0"/>
              <a:sym typeface="+mn-ea"/>
            </a:endParaRPr>
          </a:p>
          <a:p>
            <a:r>
              <a:rPr lang="pt-BR" sz="2300" dirty="0" smtClean="0">
                <a:latin typeface="Calibri" panose="020F0502020204030204" charset="0"/>
                <a:cs typeface="Calibri" panose="020F0502020204030204" charset="0"/>
              </a:rPr>
              <a:t>Depois de apresent</a:t>
            </a:r>
            <a:r>
              <a:rPr lang="pt-PT" altLang="pt-BR" sz="2300" dirty="0" smtClean="0">
                <a:latin typeface="Calibri" panose="020F0502020204030204" charset="0"/>
                <a:cs typeface="Calibri" panose="020F0502020204030204" charset="0"/>
              </a:rPr>
              <a:t>ar a mensagem</a:t>
            </a:r>
            <a:r>
              <a:rPr lang="pt-BR" sz="2300" dirty="0" smtClean="0">
                <a:latin typeface="Calibri" panose="020F0502020204030204" charset="0"/>
                <a:cs typeface="Calibri" panose="020F0502020204030204" charset="0"/>
              </a:rPr>
              <a:t>, </a:t>
            </a:r>
            <a:r>
              <a:rPr lang="pt-PT" sz="2300" dirty="0" smtClean="0">
                <a:latin typeface="Calibri" panose="020F0502020204030204" charset="0"/>
                <a:cs typeface="Calibri" panose="020F0502020204030204" charset="0"/>
              </a:rPr>
              <a:t>orem</a:t>
            </a:r>
            <a:r>
              <a:rPr lang="pt-BR" sz="2300" dirty="0" smtClean="0">
                <a:latin typeface="Calibri" panose="020F0502020204030204" charset="0"/>
                <a:cs typeface="Calibri" panose="020F0502020204030204" charset="0"/>
              </a:rPr>
              <a:t> pedindo a Deus que </a:t>
            </a:r>
            <a:r>
              <a:rPr lang="pt-PT" altLang="pt-BR" sz="2300" dirty="0" smtClean="0">
                <a:latin typeface="Calibri" panose="020F0502020204030204" charset="0"/>
                <a:cs typeface="Calibri" panose="020F0502020204030204" charset="0"/>
              </a:rPr>
              <a:t>continue a operar</a:t>
            </a:r>
            <a:r>
              <a:rPr lang="pt-BR" sz="2300" dirty="0" smtClean="0">
                <a:latin typeface="Calibri" panose="020F0502020204030204" charset="0"/>
                <a:cs typeface="Calibri" panose="020F0502020204030204" charset="0"/>
              </a:rPr>
              <a:t> n</a:t>
            </a:r>
            <a:r>
              <a:rPr lang="pt-PT" altLang="pt-BR" sz="2300" dirty="0" smtClean="0">
                <a:latin typeface="Calibri" panose="020F0502020204030204" charset="0"/>
                <a:cs typeface="Calibri" panose="020F0502020204030204" charset="0"/>
              </a:rPr>
              <a:t>a mente dos ouvintes</a:t>
            </a:r>
            <a:r>
              <a:rPr lang="pt-BR" sz="2300" dirty="0" smtClean="0">
                <a:latin typeface="Calibri" panose="020F0502020204030204" charset="0"/>
                <a:cs typeface="Calibri" panose="020F0502020204030204" charset="0"/>
              </a:rPr>
              <a:t>, através d</a:t>
            </a:r>
            <a:r>
              <a:rPr lang="pt-PT" altLang="pt-BR" sz="2300" dirty="0" smtClean="0">
                <a:latin typeface="Calibri" panose="020F0502020204030204" charset="0"/>
                <a:cs typeface="Calibri" panose="020F0502020204030204" charset="0"/>
              </a:rPr>
              <a:t>a ação d</a:t>
            </a:r>
            <a:r>
              <a:rPr lang="pt-BR" sz="2300" dirty="0" smtClean="0">
                <a:latin typeface="Calibri" panose="020F0502020204030204" charset="0"/>
                <a:cs typeface="Calibri" panose="020F0502020204030204" charset="0"/>
              </a:rPr>
              <a:t>o Espírito Santo.</a:t>
            </a:r>
            <a:endParaRPr lang="pt-BR" sz="2300" dirty="0" smtClean="0">
              <a:latin typeface="Calibri" panose="020F0502020204030204" charset="0"/>
              <a:cs typeface="Calibri" panose="020F0502020204030204" charset="0"/>
            </a:endParaRPr>
          </a:p>
        </p:txBody>
      </p:sp>
      <p:pic>
        <p:nvPicPr>
          <p:cNvPr id="6" name="Espaço Reservado para Imagem 5"/>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9907" r="19907"/>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1" cstate="print">
            <a:extLst>
              <a:ext uri="{28A0092B-C50C-407E-A947-70E740481C1C}">
                <a14:useLocalDpi xmlns:a14="http://schemas.microsoft.com/office/drawing/2010/main" val="0"/>
              </a:ext>
            </a:extLst>
          </a:blip>
          <a:srcRect/>
          <a:stretch>
            <a:fillRect/>
          </a:stretch>
        </p:blipFill>
        <p:spPr/>
      </p:pic>
      <p:sp>
        <p:nvSpPr>
          <p:cNvPr id="5" name="Retângulo 12"/>
          <p:cNvSpPr/>
          <p:nvPr/>
        </p:nvSpPr>
        <p:spPr>
          <a:xfrm>
            <a:off x="0" y="0"/>
            <a:ext cx="9144000" cy="2499742"/>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53975" y="31115"/>
            <a:ext cx="8978900" cy="2592070"/>
          </a:xfrm>
        </p:spPr>
        <p:txBody>
          <a:bodyPr>
            <a:normAutofit/>
          </a:bodyPr>
          <a:lstStyle/>
          <a:p>
            <a:pPr>
              <a:lnSpc>
                <a:spcPct val="110000"/>
              </a:lnSpc>
              <a:spcBef>
                <a:spcPts val="0"/>
              </a:spcBef>
              <a:spcAft>
                <a:spcPts val="0"/>
              </a:spcAft>
            </a:pPr>
            <a:r>
              <a:rPr lang="pt-BR" sz="2400" i="1" dirty="0" smtClean="0">
                <a:latin typeface="Calibri" panose="020F0502020204030204" charset="0"/>
                <a:cs typeface="Calibri" panose="020F0502020204030204" charset="0"/>
              </a:rPr>
              <a:t>“Conjuro-te, perante Deus e Cristo Jesus, que há de julgar </a:t>
            </a:r>
            <a:r>
              <a:rPr lang="pt-PT" altLang="pt-BR" sz="2400" i="1" dirty="0" smtClean="0">
                <a:latin typeface="Calibri" panose="020F0502020204030204" charset="0"/>
                <a:cs typeface="Calibri" panose="020F0502020204030204" charset="0"/>
              </a:rPr>
              <a:t>os </a:t>
            </a:r>
            <a:r>
              <a:rPr lang="pt-BR" sz="2400" i="1" dirty="0" smtClean="0">
                <a:latin typeface="Calibri" panose="020F0502020204030204" charset="0"/>
                <a:cs typeface="Calibri" panose="020F0502020204030204" charset="0"/>
              </a:rPr>
              <a:t>vivos e </a:t>
            </a:r>
            <a:r>
              <a:rPr lang="pt-PT" altLang="pt-BR" sz="2400" i="1" dirty="0" smtClean="0">
                <a:latin typeface="Calibri" panose="020F0502020204030204" charset="0"/>
                <a:cs typeface="Calibri" panose="020F0502020204030204" charset="0"/>
              </a:rPr>
              <a:t>os </a:t>
            </a:r>
            <a:r>
              <a:rPr lang="pt-BR" sz="2400" i="1" dirty="0" smtClean="0">
                <a:latin typeface="Calibri" panose="020F0502020204030204" charset="0"/>
                <a:cs typeface="Calibri" panose="020F0502020204030204" charset="0"/>
              </a:rPr>
              <a:t>mortos, pela sua manifestação e pelo seu reino: prega a palavra, insta, quer seja oportuno quer não, corrige, repreende, exorta com toda a longanimidade e doutrina</a:t>
            </a:r>
            <a:r>
              <a:rPr lang="pt-PT" alt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rPr>
              <a:t>”</a:t>
            </a:r>
            <a:br>
              <a:rPr lang="pt-BR" sz="2400" i="1" dirty="0" smtClean="0">
                <a:latin typeface="Calibri" panose="020F0502020204030204" charset="0"/>
                <a:cs typeface="Calibri" panose="020F0502020204030204" charset="0"/>
              </a:rPr>
            </a:br>
            <a:r>
              <a:rPr lang="pt-BR" sz="2400" b="1" dirty="0" smtClean="0">
                <a:solidFill>
                  <a:srgbClr val="FFFF00"/>
                </a:solidFill>
                <a:latin typeface="Calibri" panose="020F0502020204030204" charset="0"/>
                <a:cs typeface="Calibri" panose="020F0502020204030204" charset="0"/>
              </a:rPr>
              <a:t>2 Timóteo 4:1-2</a:t>
            </a:r>
            <a:endParaRPr lang="pt-BR" sz="2400"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1">
            <a:extLst>
              <a:ext uri="{28A0092B-C50C-407E-A947-70E740481C1C}">
                <a14:useLocalDpi xmlns:a14="http://schemas.microsoft.com/office/drawing/2010/main" val="0"/>
              </a:ext>
            </a:extLst>
          </a:blip>
          <a:srcRect t="12500" b="12500"/>
          <a:stretch>
            <a:fillRect/>
          </a:stretch>
        </p:blipFill>
        <p:spPr/>
      </p:pic>
      <p:sp>
        <p:nvSpPr>
          <p:cNvPr id="5" name="Retângulo 12"/>
          <p:cNvSpPr/>
          <p:nvPr/>
        </p:nvSpPr>
        <p:spPr>
          <a:xfrm>
            <a:off x="0" y="1707654"/>
            <a:ext cx="9144000" cy="3282117"/>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97790" y="1996440"/>
            <a:ext cx="8942705" cy="2592070"/>
          </a:xfrm>
        </p:spPr>
        <p:txBody>
          <a:bodyPr>
            <a:noAutofit/>
          </a:bodyPr>
          <a:lstStyle/>
          <a:p>
            <a:pPr>
              <a:lnSpc>
                <a:spcPct val="120000"/>
              </a:lnSpc>
              <a:spcBef>
                <a:spcPts val="0"/>
              </a:spcBef>
              <a:spcAft>
                <a:spcPts val="0"/>
              </a:spcAft>
            </a:pPr>
            <a:r>
              <a:rPr 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sym typeface="Candara" panose="020E0502030303020204"/>
              </a:rPr>
              <a:t>Se estudarmos a Palavra de Deus com interesse, orando por compreensão, novas belezas serão vistas em cada linha. Deus revelará a preciosa verdade de modo tão claro que a mente desfrutará prazer genuíno, e terá contínuo banquete à medida que as confortadoras e sublimes verdades forem reveladas</a:t>
            </a:r>
            <a:r>
              <a:rPr lang="pt-PT" altLang="pt-BR" sz="2400" i="1" dirty="0" smtClean="0">
                <a:latin typeface="Calibri" panose="020F0502020204030204" charset="0"/>
                <a:cs typeface="Calibri" panose="020F0502020204030204" charset="0"/>
                <a:sym typeface="Candara" panose="020E0502030303020204"/>
              </a:rPr>
              <a:t>.</a:t>
            </a:r>
            <a:r>
              <a:rPr lang="pt-BR" sz="2400" i="1" dirty="0" smtClean="0">
                <a:latin typeface="Calibri" panose="020F0502020204030204" charset="0"/>
                <a:cs typeface="Calibri" panose="020F0502020204030204" charset="0"/>
              </a:rPr>
              <a:t>”</a:t>
            </a:r>
            <a:r>
              <a:rPr lang="pt-PT" altLang="pt-BR" sz="2400" dirty="0" smtClean="0">
                <a:latin typeface="Calibri" panose="020F0502020204030204" charset="0"/>
                <a:cs typeface="Calibri" panose="020F0502020204030204" charset="0"/>
              </a:rPr>
              <a:t> </a:t>
            </a:r>
            <a:r>
              <a:rPr lang="pt-BR" sz="2400" dirty="0" smtClean="0">
                <a:latin typeface="Calibri" panose="020F0502020204030204" charset="0"/>
                <a:cs typeface="Calibri" panose="020F0502020204030204" charset="0"/>
              </a:rPr>
              <a:t> </a:t>
            </a:r>
            <a:r>
              <a:rPr lang="pt-BR" sz="2400" b="1" dirty="0" smtClean="0">
                <a:solidFill>
                  <a:srgbClr val="FFFF00"/>
                </a:solidFill>
                <a:latin typeface="Calibri" panose="020F0502020204030204" charset="0"/>
                <a:cs typeface="Calibri" panose="020F0502020204030204" charset="0"/>
              </a:rPr>
              <a:t>T2 605</a:t>
            </a:r>
            <a:endParaRPr lang="pt-BR" sz="2400"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rot="19444118">
            <a:off x="1022350" y="2087880"/>
            <a:ext cx="7772400" cy="1842770"/>
          </a:xfrm>
        </p:spPr>
        <p:txBody>
          <a:bodyPr>
            <a:normAutofit/>
          </a:bodyPr>
          <a:lstStyle/>
          <a:p>
            <a:r>
              <a:rPr lang="pt-PT" altLang="pt-BR" dirty="0">
                <a:latin typeface="Calibri" panose="020F0502020204030204" charset="0"/>
                <a:cs typeface="Calibri" panose="020F0502020204030204" charset="0"/>
              </a:rPr>
              <a:t>A pregação deve ser cristocêntrica</a:t>
            </a:r>
            <a:endParaRPr lang="pt-PT" alt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4</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1">
            <a:extLst>
              <a:ext uri="{28A0092B-C50C-407E-A947-70E740481C1C}">
                <a14:useLocalDpi xmlns:a14="http://schemas.microsoft.com/office/drawing/2010/main" val="0"/>
              </a:ext>
            </a:extLst>
          </a:blip>
          <a:srcRect t="7801" b="7801"/>
          <a:stretch>
            <a:fillRect/>
          </a:stretch>
        </p:blipFill>
        <p:spPr/>
      </p:pic>
      <p:sp>
        <p:nvSpPr>
          <p:cNvPr id="5" name="Retângulo 12"/>
          <p:cNvSpPr/>
          <p:nvPr/>
        </p:nvSpPr>
        <p:spPr>
          <a:xfrm>
            <a:off x="16070" y="2911252"/>
            <a:ext cx="9144000" cy="1964754"/>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161764" y="3050071"/>
            <a:ext cx="8820472" cy="1707654"/>
          </a:xfrm>
        </p:spPr>
        <p:txBody>
          <a:bodyPr/>
          <a:lstStyle/>
          <a:p>
            <a:pPr>
              <a:lnSpc>
                <a:spcPct val="140000"/>
              </a:lnSpc>
              <a:spcBef>
                <a:spcPts val="0"/>
              </a:spcBef>
              <a:spcAft>
                <a:spcPts val="0"/>
              </a:spcAft>
            </a:pPr>
            <a:r>
              <a:rPr lang="pt-BR" sz="2400" i="1" dirty="0" smtClean="0">
                <a:latin typeface="Calibri" panose="020F0502020204030204" charset="0"/>
                <a:cs typeface="Calibri" panose="020F0502020204030204" charset="0"/>
              </a:rPr>
              <a:t>“Examinais as Escrituras, porque </a:t>
            </a:r>
            <a:r>
              <a:rPr lang="pt-PT" altLang="pt-BR" sz="2400" i="1" dirty="0" smtClean="0">
                <a:latin typeface="Calibri" panose="020F0502020204030204" charset="0"/>
                <a:cs typeface="Calibri" panose="020F0502020204030204" charset="0"/>
              </a:rPr>
              <a:t>cuid</a:t>
            </a:r>
            <a:r>
              <a:rPr lang="pt-BR" sz="2400" i="1" dirty="0" smtClean="0">
                <a:latin typeface="Calibri" panose="020F0502020204030204" charset="0"/>
                <a:cs typeface="Calibri" panose="020F0502020204030204" charset="0"/>
              </a:rPr>
              <a:t>ais ter nelas a vida eterna, e são elas que testificam de </a:t>
            </a:r>
            <a:r>
              <a:rPr lang="pt-PT" altLang="pt-BR" sz="2400" i="1" dirty="0" smtClean="0">
                <a:latin typeface="Calibri" panose="020F0502020204030204" charset="0"/>
                <a:cs typeface="Calibri" panose="020F0502020204030204" charset="0"/>
              </a:rPr>
              <a:t>M</a:t>
            </a:r>
            <a:r>
              <a:rPr lang="pt-BR" sz="2400" i="1" dirty="0" smtClean="0">
                <a:latin typeface="Calibri" panose="020F0502020204030204" charset="0"/>
                <a:cs typeface="Calibri" panose="020F0502020204030204" charset="0"/>
              </a:rPr>
              <a:t>im</a:t>
            </a:r>
            <a:r>
              <a:rPr lang="pt-PT" alt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rPr>
              <a:t>” </a:t>
            </a:r>
            <a:r>
              <a:rPr lang="pt-BR" sz="2400" b="1" dirty="0" smtClean="0">
                <a:solidFill>
                  <a:srgbClr val="FFFF00"/>
                </a:solidFill>
                <a:latin typeface="Calibri" panose="020F0502020204030204" charset="0"/>
                <a:cs typeface="Calibri" panose="020F0502020204030204" charset="0"/>
              </a:rPr>
              <a:t>João 5:39</a:t>
            </a:r>
            <a:endParaRPr lang="pt-BR" sz="2400"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sz="half" idx="2"/>
          </p:nvPr>
        </p:nvSpPr>
        <p:spPr>
          <a:xfrm>
            <a:off x="4787900" y="195580"/>
            <a:ext cx="4166235" cy="4680585"/>
          </a:xfrm>
        </p:spPr>
        <p:txBody>
          <a:bodyPr>
            <a:normAutofit lnSpcReduction="20000"/>
          </a:bodyPr>
          <a:lstStyle/>
          <a:p>
            <a:r>
              <a:rPr lang="pt-BR" sz="2400" dirty="0" smtClean="0">
                <a:latin typeface="Calibri" panose="020F0502020204030204" charset="0"/>
                <a:cs typeface="Calibri" panose="020F0502020204030204" charset="0"/>
              </a:rPr>
              <a:t>Exaltem a vida </a:t>
            </a:r>
            <a:r>
              <a:rPr lang="pt-PT" altLang="pt-BR" sz="2400" dirty="0" smtClean="0">
                <a:latin typeface="Calibri" panose="020F0502020204030204" charset="0"/>
                <a:cs typeface="Calibri" panose="020F0502020204030204" charset="0"/>
              </a:rPr>
              <a:t>e o ministério </a:t>
            </a:r>
            <a:r>
              <a:rPr lang="pt-BR" sz="2400" dirty="0" smtClean="0">
                <a:latin typeface="Calibri" panose="020F0502020204030204" charset="0"/>
                <a:cs typeface="Calibri" panose="020F0502020204030204" charset="0"/>
              </a:rPr>
              <a:t>de </a:t>
            </a:r>
            <a:r>
              <a:rPr lang="pt-PT" altLang="pt-BR" sz="2400" dirty="0" smtClean="0">
                <a:latin typeface="Calibri" panose="020F0502020204030204" charset="0"/>
                <a:cs typeface="Calibri" panose="020F0502020204030204" charset="0"/>
              </a:rPr>
              <a:t>Cristo,</a:t>
            </a:r>
            <a:r>
              <a:rPr lang="pt-BR" sz="2400" dirty="0" smtClean="0">
                <a:latin typeface="Calibri" panose="020F0502020204030204" charset="0"/>
                <a:cs typeface="Calibri" panose="020F0502020204030204" charset="0"/>
              </a:rPr>
              <a:t> e permitam que as pessoas voltem para casa falando dos atos de </a:t>
            </a:r>
            <a:r>
              <a:rPr lang="pt-PT" altLang="pt-BR" sz="2400" dirty="0" smtClean="0">
                <a:latin typeface="Calibri" panose="020F0502020204030204" charset="0"/>
                <a:cs typeface="Calibri" panose="020F0502020204030204" charset="0"/>
              </a:rPr>
              <a:t>Jesus </a:t>
            </a:r>
            <a:r>
              <a:rPr lang="pt-BR" sz="2400" dirty="0" smtClean="0">
                <a:latin typeface="Calibri" panose="020F0502020204030204" charset="0"/>
                <a:cs typeface="Calibri" panose="020F0502020204030204" charset="0"/>
              </a:rPr>
              <a:t>e não dos </a:t>
            </a:r>
            <a:r>
              <a:rPr lang="pt-PT" altLang="pt-BR" sz="2400" dirty="0" smtClean="0">
                <a:latin typeface="Calibri" panose="020F0502020204030204" charset="0"/>
                <a:cs typeface="Calibri" panose="020F0502020204030204" charset="0"/>
              </a:rPr>
              <a:t>vossos</a:t>
            </a:r>
            <a:r>
              <a:rPr lang="pt-BR" sz="2400" dirty="0" smtClean="0">
                <a:latin typeface="Calibri" panose="020F0502020204030204" charset="0"/>
                <a:cs typeface="Calibri" panose="020F0502020204030204" charset="0"/>
              </a:rPr>
              <a:t>.</a:t>
            </a:r>
            <a:endParaRPr lang="pt-BR" sz="2400" dirty="0" smtClean="0">
              <a:latin typeface="Calibri" panose="020F0502020204030204" charset="0"/>
              <a:cs typeface="Calibri" panose="020F0502020204030204" charset="0"/>
            </a:endParaRPr>
          </a:p>
          <a:p>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Não se esqueçam de que o Espírito Santo é que convence o mundo do pecado</a:t>
            </a:r>
            <a:r>
              <a:rPr lang="pt-PT" altLang="pt-BR" sz="2400" dirty="0" smtClean="0">
                <a:latin typeface="Calibri" panose="020F0502020204030204" charset="0"/>
                <a:cs typeface="Calibri" panose="020F0502020204030204" charset="0"/>
              </a:rPr>
              <a:t>, e converte os corações</a:t>
            </a:r>
            <a:r>
              <a:rPr lang="pt-BR" sz="2400" dirty="0" smtClean="0">
                <a:latin typeface="Calibri" panose="020F0502020204030204" charset="0"/>
                <a:cs typeface="Calibri" panose="020F0502020204030204" charset="0"/>
              </a:rPr>
              <a:t>.</a:t>
            </a:r>
            <a:endParaRPr lang="pt-BR" sz="2400" dirty="0">
              <a:latin typeface="Calibri" panose="020F0502020204030204" charset="0"/>
              <a:cs typeface="Calibri" panose="020F0502020204030204" charset="0"/>
            </a:endParaRPr>
          </a:p>
        </p:txBody>
      </p:sp>
      <p:pic>
        <p:nvPicPr>
          <p:cNvPr id="2" name="Espaço Reservado para Imagem 1"/>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l="19907" r="19907"/>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sz="half" idx="2"/>
          </p:nvPr>
        </p:nvSpPr>
        <p:spPr>
          <a:xfrm>
            <a:off x="2865120" y="699770"/>
            <a:ext cx="6032500" cy="3535045"/>
          </a:xfrm>
        </p:spPr>
        <p:txBody>
          <a:bodyPr>
            <a:noAutofit/>
          </a:bodyPr>
          <a:lstStyle/>
          <a:p>
            <a:pPr marL="0" indent="0" algn="ctr">
              <a:lnSpc>
                <a:spcPct val="120000"/>
              </a:lnSpc>
              <a:buNone/>
            </a:pPr>
            <a:r>
              <a:rPr lang="pt-BR" sz="2400" i="1" dirty="0" smtClean="0">
                <a:latin typeface="Calibri" panose="020F0502020204030204" charset="0"/>
                <a:cs typeface="Calibri" panose="020F0502020204030204" charset="0"/>
              </a:rPr>
              <a:t>“Este é o grandioso assunto celestial que</a:t>
            </a:r>
            <a:r>
              <a:rPr lang="pt-PT" alt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rPr>
              <a:t> em grande parte</a:t>
            </a:r>
            <a:r>
              <a:rPr lang="pt-PT" alt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rPr>
              <a:t> tem sido omitido</a:t>
            </a:r>
            <a:r>
              <a:rPr lang="pt-PT" altLang="pt-BR" sz="2400" i="1" dirty="0" smtClean="0">
                <a:latin typeface="Calibri" panose="020F0502020204030204" charset="0"/>
                <a:cs typeface="Calibri" panose="020F0502020204030204" charset="0"/>
              </a:rPr>
              <a:t> d</a:t>
            </a:r>
            <a:r>
              <a:rPr lang="pt-BR" sz="2400" i="1" dirty="0" smtClean="0">
                <a:latin typeface="Calibri" panose="020F0502020204030204" charset="0"/>
                <a:cs typeface="Calibri" panose="020F0502020204030204" charset="0"/>
              </a:rPr>
              <a:t>os sermões porque Cristo não é formado na mente humana. E Satanás tem conseguido que assim</a:t>
            </a:r>
            <a:r>
              <a:rPr lang="pt-PT" altLang="pt-BR" sz="2400" i="1" dirty="0" smtClean="0">
                <a:latin typeface="Calibri" panose="020F0502020204030204" charset="0"/>
                <a:cs typeface="Calibri" panose="020F0502020204030204" charset="0"/>
              </a:rPr>
              <a:t> seja</a:t>
            </a:r>
            <a:r>
              <a:rPr lang="pt-BR" sz="2400" i="1" dirty="0" smtClean="0">
                <a:latin typeface="Calibri" panose="020F0502020204030204" charset="0"/>
                <a:cs typeface="Calibri" panose="020F0502020204030204" charset="0"/>
              </a:rPr>
              <a:t>, </a:t>
            </a:r>
            <a:r>
              <a:rPr lang="pt-BR" sz="2400" i="1" dirty="0" smtClean="0">
                <a:latin typeface="Calibri" panose="020F0502020204030204" charset="0"/>
                <a:cs typeface="Calibri" panose="020F0502020204030204" charset="0"/>
                <a:sym typeface="Candara" panose="020E0502030303020204"/>
              </a:rPr>
              <a:t>para que Cristo não seja o assunto de contemplação e adoração. Este nome, tão poderoso, tão essencial, deve estar em toda</a:t>
            </a:r>
            <a:r>
              <a:rPr lang="pt-PT" altLang="pt-BR" sz="2400" i="1" dirty="0" smtClean="0">
                <a:latin typeface="Calibri" panose="020F0502020204030204" charset="0"/>
                <a:cs typeface="Calibri" panose="020F0502020204030204" charset="0"/>
                <a:sym typeface="Candara" panose="020E0502030303020204"/>
              </a:rPr>
              <a:t> a</a:t>
            </a:r>
            <a:r>
              <a:rPr lang="pt-BR" sz="2400" i="1" dirty="0" smtClean="0">
                <a:latin typeface="Calibri" panose="020F0502020204030204" charset="0"/>
                <a:cs typeface="Calibri" panose="020F0502020204030204" charset="0"/>
                <a:sym typeface="Candara" panose="020E0502030303020204"/>
              </a:rPr>
              <a:t> língua</a:t>
            </a:r>
            <a:r>
              <a:rPr lang="pt-PT" altLang="pt-BR" sz="2400" i="1" dirty="0" smtClean="0">
                <a:latin typeface="Calibri" panose="020F0502020204030204" charset="0"/>
                <a:cs typeface="Calibri" panose="020F0502020204030204" charset="0"/>
                <a:sym typeface="Candara" panose="020E0502030303020204"/>
              </a:rPr>
              <a:t>.</a:t>
            </a:r>
            <a:r>
              <a:rPr lang="pt-BR" sz="2400" i="1" dirty="0" smtClean="0">
                <a:latin typeface="Calibri" panose="020F0502020204030204" charset="0"/>
                <a:cs typeface="Calibri" panose="020F0502020204030204" charset="0"/>
              </a:rPr>
              <a:t>” </a:t>
            </a:r>
            <a:r>
              <a:rPr lang="pt-BR" sz="2400" dirty="0" smtClean="0">
                <a:latin typeface="Calibri" panose="020F0502020204030204" charset="0"/>
                <a:cs typeface="Calibri" panose="020F0502020204030204" charset="0"/>
              </a:rPr>
              <a:t> </a:t>
            </a:r>
            <a:r>
              <a:rPr lang="pt-BR" sz="2400" b="1" dirty="0" smtClean="0">
                <a:solidFill>
                  <a:srgbClr val="FFFF00"/>
                </a:solidFill>
                <a:latin typeface="Calibri" panose="020F0502020204030204" charset="0"/>
                <a:cs typeface="Calibri" panose="020F0502020204030204" charset="0"/>
              </a:rPr>
              <a:t>ME 3 185</a:t>
            </a:r>
            <a:endParaRPr lang="pt-BR" sz="2400" b="1" dirty="0" smtClean="0">
              <a:solidFill>
                <a:srgbClr val="FFFF00"/>
              </a:solidFill>
              <a:latin typeface="Calibri" panose="020F0502020204030204" charset="0"/>
              <a:cs typeface="Calibri" panose="020F0502020204030204" charset="0"/>
            </a:endParaRPr>
          </a:p>
        </p:txBody>
      </p:sp>
      <p:pic>
        <p:nvPicPr>
          <p:cNvPr id="2" name="Espaço Reservado para Imagem 1"/>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19898" r="19898"/>
          <a:stretch>
            <a:fillRect/>
          </a:stretch>
        </p:blipFill>
        <p:spPr>
          <a:xfrm>
            <a:off x="0" y="0"/>
            <a:ext cx="2481580" cy="5143500"/>
          </a:xfr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p:cNvPicPr>
            <a:picLocks noGrp="1" noChangeAspect="1"/>
          </p:cNvPicPr>
          <p:nvPr>
            <p:ph type="pic" idx="1"/>
          </p:nvPr>
        </p:nvPicPr>
        <p:blipFill>
          <a:blip r:embed="rId1">
            <a:extLst>
              <a:ext uri="{28A0092B-C50C-407E-A947-70E740481C1C}">
                <a14:useLocalDpi xmlns:a14="http://schemas.microsoft.com/office/drawing/2010/main" val="0"/>
              </a:ext>
            </a:extLst>
          </a:blip>
          <a:srcRect t="12848" b="12848"/>
          <a:stretch>
            <a:fillRect/>
          </a:stretch>
        </p:blipFill>
        <p:spPr/>
      </p:pic>
      <p:sp>
        <p:nvSpPr>
          <p:cNvPr id="7" name="Retângulo 12"/>
          <p:cNvSpPr/>
          <p:nvPr/>
        </p:nvSpPr>
        <p:spPr>
          <a:xfrm>
            <a:off x="0" y="2787774"/>
            <a:ext cx="9144000" cy="2232248"/>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4"/>
          <p:cNvSpPr>
            <a:spLocks noGrp="1"/>
          </p:cNvSpPr>
          <p:nvPr>
            <p:ph type="title"/>
          </p:nvPr>
        </p:nvSpPr>
        <p:spPr>
          <a:xfrm>
            <a:off x="161764" y="3147814"/>
            <a:ext cx="8820472" cy="1728192"/>
          </a:xfrm>
        </p:spPr>
        <p:txBody>
          <a:bodyPr/>
          <a:lstStyle/>
          <a:p>
            <a:pPr fontAlgn="auto">
              <a:lnSpc>
                <a:spcPts val="4000"/>
              </a:lnSpc>
              <a:spcBef>
                <a:spcPts val="0"/>
              </a:spcBef>
              <a:spcAft>
                <a:spcPts val="0"/>
              </a:spcAft>
            </a:pPr>
            <a:r>
              <a:rPr 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sym typeface="Candara" panose="020E0502030303020204"/>
              </a:rPr>
              <a:t>Tem havido sermões inteiros, secos e destituídos de Cristo, nos quais Jesus quase não é mencionado</a:t>
            </a:r>
            <a:r>
              <a:rPr lang="pt-PT" altLang="pt-BR" sz="2400" i="1" dirty="0" smtClean="0">
                <a:latin typeface="Calibri" panose="020F0502020204030204" charset="0"/>
                <a:cs typeface="Calibri" panose="020F0502020204030204" charset="0"/>
                <a:sym typeface="Candara" panose="020E0502030303020204"/>
              </a:rPr>
              <a:t>.</a:t>
            </a:r>
            <a:r>
              <a:rPr lang="pt-BR" sz="2400" i="1" dirty="0" smtClean="0">
                <a:latin typeface="Calibri" panose="020F0502020204030204" charset="0"/>
                <a:cs typeface="Calibri" panose="020F0502020204030204" charset="0"/>
              </a:rPr>
              <a:t>”</a:t>
            </a:r>
            <a:r>
              <a:rPr lang="pt-BR" sz="2400" dirty="0" smtClean="0">
                <a:latin typeface="Calibri" panose="020F0502020204030204" charset="0"/>
                <a:cs typeface="Calibri" panose="020F0502020204030204" charset="0"/>
              </a:rPr>
              <a:t> </a:t>
            </a:r>
            <a:r>
              <a:rPr lang="pt-BR" sz="2400" b="1" dirty="0" smtClean="0">
                <a:solidFill>
                  <a:srgbClr val="FFFF00"/>
                </a:solidFill>
                <a:latin typeface="Calibri" panose="020F0502020204030204" charset="0"/>
                <a:cs typeface="Calibri" panose="020F0502020204030204" charset="0"/>
              </a:rPr>
              <a:t>ME</a:t>
            </a:r>
            <a:r>
              <a:rPr lang="pt-PT" altLang="pt-BR" sz="2400" b="1" dirty="0" smtClean="0">
                <a:solidFill>
                  <a:srgbClr val="FFFF00"/>
                </a:solidFill>
                <a:latin typeface="Calibri" panose="020F0502020204030204" charset="0"/>
                <a:cs typeface="Calibri" panose="020F0502020204030204" charset="0"/>
              </a:rPr>
              <a:t> </a:t>
            </a:r>
            <a:r>
              <a:rPr lang="pt-BR" sz="2400" b="1" dirty="0" smtClean="0">
                <a:solidFill>
                  <a:srgbClr val="FFFF00"/>
                </a:solidFill>
                <a:latin typeface="Calibri" panose="020F0502020204030204" charset="0"/>
                <a:cs typeface="Calibri" panose="020F0502020204030204" charset="0"/>
              </a:rPr>
              <a:t>3 184</a:t>
            </a:r>
            <a:endParaRPr lang="pt-BR" sz="2400"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35873" y="339755"/>
            <a:ext cx="6840760" cy="4464496"/>
          </a:xfrm>
        </p:spPr>
        <p:txBody>
          <a:bodyPr>
            <a:normAutofit/>
          </a:bodyPr>
          <a:lstStyle/>
          <a:p>
            <a:pPr algn="just">
              <a:lnSpc>
                <a:spcPct val="140000"/>
              </a:lnSpc>
            </a:pPr>
            <a:r>
              <a:rPr lang="pt-BR" sz="2400" i="1" dirty="0" smtClean="0">
                <a:latin typeface="Calibri" panose="020F0502020204030204" charset="0"/>
                <a:cs typeface="Calibri" panose="020F0502020204030204" charset="0"/>
              </a:rPr>
              <a:t>“Seja a ciência da salvação o tema central de todo </a:t>
            </a:r>
            <a:r>
              <a:rPr lang="pt-PT" altLang="pt-BR" sz="2400" i="1" dirty="0" smtClean="0">
                <a:latin typeface="Calibri" panose="020F0502020204030204" charset="0"/>
                <a:cs typeface="Calibri" panose="020F0502020204030204" charset="0"/>
              </a:rPr>
              <a:t>o </a:t>
            </a:r>
            <a:r>
              <a:rPr lang="pt-BR" sz="2400" i="1" dirty="0" smtClean="0">
                <a:latin typeface="Calibri" panose="020F0502020204030204" charset="0"/>
                <a:cs typeface="Calibri" panose="020F0502020204030204" charset="0"/>
              </a:rPr>
              <a:t>sermão, de todo </a:t>
            </a:r>
            <a:r>
              <a:rPr lang="pt-PT" altLang="pt-BR" sz="2400" i="1" dirty="0" smtClean="0">
                <a:latin typeface="Calibri" panose="020F0502020204030204" charset="0"/>
                <a:cs typeface="Calibri" panose="020F0502020204030204" charset="0"/>
              </a:rPr>
              <a:t>o </a:t>
            </a:r>
            <a:r>
              <a:rPr lang="pt-BR" sz="2400" i="1" dirty="0" smtClean="0">
                <a:latin typeface="Calibri" panose="020F0502020204030204" charset="0"/>
                <a:cs typeface="Calibri" panose="020F0502020204030204" charset="0"/>
              </a:rPr>
              <a:t>hino. Seja ela manifestada em toda </a:t>
            </a:r>
            <a:r>
              <a:rPr lang="pt-PT" altLang="pt-BR" sz="2400" i="1" dirty="0" smtClean="0">
                <a:latin typeface="Calibri" panose="020F0502020204030204" charset="0"/>
                <a:cs typeface="Calibri" panose="020F0502020204030204" charset="0"/>
              </a:rPr>
              <a:t>a </a:t>
            </a:r>
            <a:r>
              <a:rPr lang="pt-BR" sz="2400" i="1" dirty="0" smtClean="0">
                <a:latin typeface="Calibri" panose="020F0502020204030204" charset="0"/>
                <a:cs typeface="Calibri" panose="020F0502020204030204" charset="0"/>
              </a:rPr>
              <a:t>súplica. </a:t>
            </a:r>
            <a:r>
              <a:rPr lang="pt-PT" altLang="pt-BR" sz="2400" i="1" dirty="0" smtClean="0">
                <a:latin typeface="Calibri" panose="020F0502020204030204" charset="0"/>
                <a:cs typeface="Calibri" panose="020F0502020204030204" charset="0"/>
              </a:rPr>
              <a:t>Que n</a:t>
            </a:r>
            <a:r>
              <a:rPr lang="pt-BR" sz="2400" i="1" dirty="0" smtClean="0">
                <a:latin typeface="Calibri" panose="020F0502020204030204" charset="0"/>
                <a:cs typeface="Calibri" panose="020F0502020204030204" charset="0"/>
              </a:rPr>
              <a:t>ão </a:t>
            </a:r>
            <a:r>
              <a:rPr lang="pt-PT" altLang="pt-BR" sz="2400" i="1" dirty="0" smtClean="0">
                <a:latin typeface="Calibri" panose="020F0502020204030204" charset="0"/>
                <a:cs typeface="Calibri" panose="020F0502020204030204" charset="0"/>
              </a:rPr>
              <a:t>se </a:t>
            </a:r>
            <a:r>
              <a:rPr lang="pt-BR" sz="2400" i="1" dirty="0" smtClean="0">
                <a:latin typeface="Calibri" panose="020F0502020204030204" charset="0"/>
                <a:cs typeface="Calibri" panose="020F0502020204030204" charset="0"/>
              </a:rPr>
              <a:t>introduza </a:t>
            </a:r>
            <a:r>
              <a:rPr lang="pt-PT" altLang="pt-BR" sz="2400" i="1" dirty="0" smtClean="0">
                <a:latin typeface="Calibri" panose="020F0502020204030204" charset="0"/>
                <a:cs typeface="Calibri" panose="020F0502020204030204" charset="0"/>
              </a:rPr>
              <a:t>nas</a:t>
            </a:r>
            <a:r>
              <a:rPr lang="pt-BR" sz="2400" i="1" dirty="0" smtClean="0">
                <a:latin typeface="Calibri" panose="020F0502020204030204" charset="0"/>
                <a:cs typeface="Calibri" panose="020F0502020204030204" charset="0"/>
              </a:rPr>
              <a:t> pregações </a:t>
            </a:r>
            <a:r>
              <a:rPr lang="pt-PT" altLang="pt-BR" sz="2400" i="1" dirty="0" smtClean="0">
                <a:latin typeface="Calibri" panose="020F0502020204030204" charset="0"/>
                <a:cs typeface="Calibri" panose="020F0502020204030204" charset="0"/>
              </a:rPr>
              <a:t>alguma </a:t>
            </a:r>
            <a:r>
              <a:rPr lang="pt-BR" sz="2400" i="1" dirty="0" smtClean="0">
                <a:latin typeface="Calibri" panose="020F0502020204030204" charset="0"/>
                <a:cs typeface="Calibri" panose="020F0502020204030204" charset="0"/>
              </a:rPr>
              <a:t>coisa que seja um suplemento a Cristo</a:t>
            </a:r>
            <a:r>
              <a:rPr lang="pt-PT" alt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rPr>
              <a:t>”</a:t>
            </a:r>
            <a:r>
              <a:rPr lang="pt-BR" sz="2400" dirty="0" smtClean="0">
                <a:latin typeface="Calibri" panose="020F0502020204030204" charset="0"/>
                <a:cs typeface="Calibri" panose="020F0502020204030204" charset="0"/>
              </a:rPr>
              <a:t> </a:t>
            </a:r>
            <a:r>
              <a:rPr lang="pt-BR" sz="2400" dirty="0" smtClean="0">
                <a:solidFill>
                  <a:srgbClr val="FFFF00"/>
                </a:solidFill>
                <a:latin typeface="Calibri" panose="020F0502020204030204" charset="0"/>
                <a:cs typeface="Calibri" panose="020F0502020204030204" charset="0"/>
              </a:rPr>
              <a:t>V</a:t>
            </a:r>
            <a:r>
              <a:rPr lang="pt-PT" altLang="pt-BR" sz="2400" dirty="0" smtClean="0">
                <a:solidFill>
                  <a:srgbClr val="FFFF00"/>
                </a:solidFill>
                <a:latin typeface="Calibri" panose="020F0502020204030204" charset="0"/>
                <a:cs typeface="Calibri" panose="020F0502020204030204" charset="0"/>
              </a:rPr>
              <a:t>ida e </a:t>
            </a:r>
            <a:r>
              <a:rPr lang="pt-BR" sz="2400" dirty="0" smtClean="0">
                <a:solidFill>
                  <a:srgbClr val="FFFF00"/>
                </a:solidFill>
                <a:latin typeface="Calibri" panose="020F0502020204030204" charset="0"/>
                <a:cs typeface="Calibri" panose="020F0502020204030204" charset="0"/>
              </a:rPr>
              <a:t>E</a:t>
            </a:r>
            <a:r>
              <a:rPr lang="pt-PT" altLang="pt-BR" sz="2400" dirty="0" smtClean="0">
                <a:solidFill>
                  <a:srgbClr val="FFFF00"/>
                </a:solidFill>
                <a:latin typeface="Calibri" panose="020F0502020204030204" charset="0"/>
                <a:cs typeface="Calibri" panose="020F0502020204030204" charset="0"/>
              </a:rPr>
              <a:t>nsinos,</a:t>
            </a:r>
            <a:r>
              <a:rPr lang="pt-BR" sz="2400" dirty="0" smtClean="0">
                <a:solidFill>
                  <a:srgbClr val="FFFF00"/>
                </a:solidFill>
                <a:latin typeface="Calibri" panose="020F0502020204030204" charset="0"/>
                <a:cs typeface="Calibri" panose="020F0502020204030204" charset="0"/>
              </a:rPr>
              <a:t> 247</a:t>
            </a:r>
            <a:endParaRPr lang="pt-BR" sz="2400"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873" y="268000"/>
            <a:ext cx="6840760" cy="4464496"/>
          </a:xfrm>
        </p:spPr>
        <p:txBody>
          <a:bodyPr/>
          <a:lstStyle/>
          <a:p>
            <a:pPr algn="ctr">
              <a:lnSpc>
                <a:spcPct val="140000"/>
              </a:lnSpc>
            </a:pPr>
            <a:r>
              <a:rPr lang="pt-BR" sz="2400" i="1" dirty="0">
                <a:latin typeface="Calibri" panose="020F0502020204030204" charset="0"/>
                <a:cs typeface="Calibri" panose="020F0502020204030204" charset="0"/>
              </a:rPr>
              <a:t>“Que </a:t>
            </a:r>
            <a:r>
              <a:rPr lang="pt-PT" altLang="pt-BR" sz="2400" i="1" dirty="0">
                <a:latin typeface="Calibri" panose="020F0502020204030204" charset="0"/>
                <a:cs typeface="Calibri" panose="020F0502020204030204" charset="0"/>
              </a:rPr>
              <a:t>o </a:t>
            </a:r>
            <a:r>
              <a:rPr lang="pt-BR" sz="2400" i="1" dirty="0">
                <a:latin typeface="Calibri" panose="020F0502020204030204" charset="0"/>
                <a:cs typeface="Calibri" panose="020F0502020204030204" charset="0"/>
              </a:rPr>
              <a:t>Seu nome, o único nome debaixo do Céu pelo qual importa ser salvos, seja exaltado em cada discurso</a:t>
            </a:r>
            <a:r>
              <a:rPr lang="pt-PT" altLang="pt-BR" sz="2400" i="1" dirty="0">
                <a:latin typeface="Calibri" panose="020F0502020204030204" charset="0"/>
                <a:cs typeface="Calibri" panose="020F0502020204030204" charset="0"/>
              </a:rPr>
              <a:t>,</a:t>
            </a:r>
            <a:r>
              <a:rPr lang="pt-BR" sz="2400" i="1" dirty="0">
                <a:latin typeface="Calibri" panose="020F0502020204030204" charset="0"/>
                <a:cs typeface="Calibri" panose="020F0502020204030204" charset="0"/>
              </a:rPr>
              <a:t> e que, de sábado a sábado, a trombeta da sentinela dê o sonido certo. </a:t>
            </a:r>
            <a:endParaRPr lang="pt-BR" sz="2400" i="1" dirty="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460" y="196215"/>
            <a:ext cx="7550785" cy="4464685"/>
          </a:xfrm>
        </p:spPr>
        <p:txBody>
          <a:bodyPr>
            <a:normAutofit/>
          </a:bodyPr>
          <a:lstStyle/>
          <a:p>
            <a:pPr algn="ctr">
              <a:lnSpc>
                <a:spcPct val="150000"/>
              </a:lnSpc>
            </a:pPr>
            <a:r>
              <a:rPr lang="pt-BR" sz="2400" i="1" dirty="0" smtClean="0">
                <a:latin typeface="Calibri" panose="020F0502020204030204" charset="0"/>
                <a:cs typeface="Calibri" panose="020F0502020204030204" charset="0"/>
              </a:rPr>
              <a:t>Cristo é a ciência e a eloquência do evangelho</a:t>
            </a:r>
            <a:r>
              <a:rPr lang="pt-PT" alt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rPr>
              <a:t> e </a:t>
            </a:r>
            <a:r>
              <a:rPr lang="pt-PT" altLang="pt-BR" sz="2400" i="1" dirty="0" smtClean="0">
                <a:latin typeface="Calibri" panose="020F0502020204030204" charset="0"/>
                <a:cs typeface="Calibri" panose="020F0502020204030204" charset="0"/>
              </a:rPr>
              <a:t>os </a:t>
            </a:r>
            <a:r>
              <a:rPr lang="pt-BR" sz="2400" i="1" dirty="0" smtClean="0">
                <a:latin typeface="Calibri" panose="020F0502020204030204" charset="0"/>
                <a:cs typeface="Calibri" panose="020F0502020204030204" charset="0"/>
              </a:rPr>
              <a:t>seus ministros devem pregar a Palavra da vida, apresentar esperança aos penitentes, paz aos atribulados e graça, integridade e força aos crentes</a:t>
            </a:r>
            <a:r>
              <a:rPr lang="pt-PT" alt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rPr>
              <a:t>”</a:t>
            </a:r>
            <a:br>
              <a:rPr lang="pt-BR" sz="2400" dirty="0" smtClean="0">
                <a:latin typeface="Calibri" panose="020F0502020204030204" charset="0"/>
                <a:cs typeface="Calibri" panose="020F0502020204030204" charset="0"/>
              </a:rPr>
            </a:br>
            <a:r>
              <a:rPr lang="pt-BR" sz="2400" b="1" dirty="0" smtClean="0">
                <a:solidFill>
                  <a:srgbClr val="FFFF00"/>
                </a:solidFill>
                <a:latin typeface="Calibri" panose="020F0502020204030204" charset="0"/>
                <a:cs typeface="Calibri" panose="020F0502020204030204" charset="0"/>
              </a:rPr>
              <a:t>EGW</a:t>
            </a:r>
            <a:r>
              <a:rPr lang="pt-PT" altLang="pt-BR" sz="2400" b="1" dirty="0" smtClean="0">
                <a:solidFill>
                  <a:srgbClr val="FFFF00"/>
                </a:solidFill>
                <a:latin typeface="Calibri" panose="020F0502020204030204" charset="0"/>
                <a:cs typeface="Calibri" panose="020F0502020204030204" charset="0"/>
              </a:rPr>
              <a:t>;</a:t>
            </a:r>
            <a:r>
              <a:rPr lang="pt-BR" sz="2400" b="1" dirty="0" smtClean="0">
                <a:solidFill>
                  <a:srgbClr val="FFFF00"/>
                </a:solidFill>
                <a:latin typeface="Calibri" panose="020F0502020204030204" charset="0"/>
                <a:cs typeface="Calibri" panose="020F0502020204030204" charset="0"/>
              </a:rPr>
              <a:t> La Voz: </a:t>
            </a:r>
            <a:r>
              <a:rPr lang="pt-BR" sz="2400" b="1" dirty="0" err="1" smtClean="0">
                <a:solidFill>
                  <a:srgbClr val="FFFF00"/>
                </a:solidFill>
                <a:latin typeface="Calibri" panose="020F0502020204030204" charset="0"/>
                <a:cs typeface="Calibri" panose="020F0502020204030204" charset="0"/>
              </a:rPr>
              <a:t>Su</a:t>
            </a:r>
            <a:r>
              <a:rPr lang="pt-BR" sz="2400" b="1" dirty="0" smtClean="0">
                <a:solidFill>
                  <a:srgbClr val="FFFF00"/>
                </a:solidFill>
                <a:latin typeface="Calibri" panose="020F0502020204030204" charset="0"/>
                <a:cs typeface="Calibri" panose="020F0502020204030204" charset="0"/>
              </a:rPr>
              <a:t> </a:t>
            </a:r>
            <a:r>
              <a:rPr lang="pt-BR" sz="2400" b="1" dirty="0" err="1" smtClean="0">
                <a:solidFill>
                  <a:srgbClr val="FFFF00"/>
                </a:solidFill>
                <a:latin typeface="Calibri" panose="020F0502020204030204" charset="0"/>
                <a:cs typeface="Calibri" panose="020F0502020204030204" charset="0"/>
              </a:rPr>
              <a:t>Educación</a:t>
            </a:r>
            <a:r>
              <a:rPr lang="pt-BR" sz="2400" b="1" dirty="0" smtClean="0">
                <a:solidFill>
                  <a:srgbClr val="FFFF00"/>
                </a:solidFill>
                <a:latin typeface="Calibri" panose="020F0502020204030204" charset="0"/>
                <a:cs typeface="Calibri" panose="020F0502020204030204" charset="0"/>
              </a:rPr>
              <a:t> y Uso </a:t>
            </a:r>
            <a:r>
              <a:rPr lang="pt-BR" sz="2400" b="1" dirty="0" err="1" smtClean="0">
                <a:solidFill>
                  <a:srgbClr val="FFFF00"/>
                </a:solidFill>
                <a:latin typeface="Calibri" panose="020F0502020204030204" charset="0"/>
                <a:cs typeface="Calibri" panose="020F0502020204030204" charset="0"/>
              </a:rPr>
              <a:t>Correcto</a:t>
            </a:r>
            <a:r>
              <a:rPr lang="pt-BR" sz="2400" b="1" dirty="0" smtClean="0">
                <a:solidFill>
                  <a:srgbClr val="FFFF00"/>
                </a:solidFill>
                <a:latin typeface="Calibri" panose="020F0502020204030204" charset="0"/>
                <a:cs typeface="Calibri" panose="020F0502020204030204" charset="0"/>
              </a:rPr>
              <a:t>, 374</a:t>
            </a:r>
            <a:endParaRPr lang="pt-BR" sz="2400"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p:cNvPicPr>
            <a:picLocks noGrp="1" noChangeAspect="1"/>
          </p:cNvPicPr>
          <p:nvPr>
            <p:ph type="pic" idx="1"/>
          </p:nvPr>
        </p:nvPicPr>
        <p:blipFill>
          <a:blip r:embed="rId1">
            <a:extLst>
              <a:ext uri="{28A0092B-C50C-407E-A947-70E740481C1C}">
                <a14:useLocalDpi xmlns:a14="http://schemas.microsoft.com/office/drawing/2010/main" val="0"/>
              </a:ext>
            </a:extLst>
          </a:blip>
          <a:srcRect t="10585" b="10585"/>
          <a:stretch>
            <a:fillRect/>
          </a:stretch>
        </p:blipFill>
        <p:spPr/>
      </p:pic>
      <p:sp>
        <p:nvSpPr>
          <p:cNvPr id="3" name="Título 2"/>
          <p:cNvSpPr>
            <a:spLocks noGrp="1"/>
          </p:cNvSpPr>
          <p:nvPr>
            <p:ph type="title"/>
          </p:nvPr>
        </p:nvSpPr>
        <p:spPr>
          <a:xfrm>
            <a:off x="-215265" y="267970"/>
            <a:ext cx="4801235" cy="4104640"/>
          </a:xfrm>
        </p:spPr>
        <p:txBody>
          <a:bodyPr>
            <a:normAutofit/>
          </a:bodyPr>
          <a:lstStyle/>
          <a:p>
            <a:pPr algn="ctr">
              <a:lnSpc>
                <a:spcPct val="110000"/>
              </a:lnSpc>
            </a:pPr>
            <a:r>
              <a:rPr lang="pt-BR" sz="2400" i="1" dirty="0">
                <a:latin typeface="Calibri" panose="020F0502020204030204" charset="0"/>
                <a:cs typeface="Calibri" panose="020F0502020204030204" charset="0"/>
              </a:rPr>
              <a:t>“Eis aí a obra dos ministros de Cristo. Visto que esta obra não tem sido realizada, visto que Jesus e </a:t>
            </a:r>
            <a:r>
              <a:rPr lang="pt-PT" altLang="pt-BR" sz="2400" i="1" dirty="0">
                <a:latin typeface="Calibri" panose="020F0502020204030204" charset="0"/>
                <a:cs typeface="Calibri" panose="020F0502020204030204" charset="0"/>
              </a:rPr>
              <a:t>o </a:t>
            </a:r>
            <a:r>
              <a:rPr lang="pt-BR" sz="2400" i="1" dirty="0">
                <a:latin typeface="Calibri" panose="020F0502020204030204" charset="0"/>
                <a:cs typeface="Calibri" panose="020F0502020204030204" charset="0"/>
              </a:rPr>
              <a:t>Seu caráter, </a:t>
            </a:r>
            <a:r>
              <a:rPr lang="pt-PT" altLang="pt-BR" sz="2400" i="1" dirty="0">
                <a:latin typeface="Calibri" panose="020F0502020204030204" charset="0"/>
                <a:cs typeface="Calibri" panose="020F0502020204030204" charset="0"/>
              </a:rPr>
              <a:t>as </a:t>
            </a:r>
            <a:r>
              <a:rPr lang="pt-BR" sz="2400" i="1" dirty="0">
                <a:latin typeface="Calibri" panose="020F0502020204030204" charset="0"/>
                <a:cs typeface="Calibri" panose="020F0502020204030204" charset="0"/>
              </a:rPr>
              <a:t>Suas palavras e </a:t>
            </a:r>
            <a:r>
              <a:rPr lang="pt-PT" altLang="pt-BR" sz="2400" i="1" dirty="0">
                <a:latin typeface="Calibri" panose="020F0502020204030204" charset="0"/>
                <a:cs typeface="Calibri" panose="020F0502020204030204" charset="0"/>
              </a:rPr>
              <a:t>a </a:t>
            </a:r>
            <a:r>
              <a:rPr lang="pt-BR" sz="2400" i="1" dirty="0">
                <a:latin typeface="Calibri" panose="020F0502020204030204" charset="0"/>
                <a:cs typeface="Calibri" panose="020F0502020204030204" charset="0"/>
              </a:rPr>
              <a:t>Sua obra não têm sido apresentados ao povo, a situação religiosa das igrejas testifica contra </a:t>
            </a:r>
            <a:r>
              <a:rPr lang="pt-PT" altLang="pt-BR" sz="2400" i="1" dirty="0">
                <a:latin typeface="Calibri" panose="020F0502020204030204" charset="0"/>
                <a:cs typeface="Calibri" panose="020F0502020204030204" charset="0"/>
              </a:rPr>
              <a:t>os </a:t>
            </a:r>
            <a:r>
              <a:rPr lang="pt-BR" sz="2400" i="1" dirty="0">
                <a:latin typeface="Calibri" panose="020F0502020204030204" charset="0"/>
                <a:cs typeface="Calibri" panose="020F0502020204030204" charset="0"/>
              </a:rPr>
              <a:t>seus mestres.</a:t>
            </a:r>
            <a:r>
              <a:rPr lang="pt-BR" sz="2600" i="1" dirty="0">
                <a:latin typeface="Calibri" panose="020F0502020204030204" charset="0"/>
                <a:cs typeface="Calibri" panose="020F0502020204030204" charset="0"/>
              </a:rPr>
              <a:t> </a:t>
            </a:r>
            <a:endParaRPr lang="pt-BR" sz="2600" i="1" dirty="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Tenham profundo respeito pelo púlpito</a:t>
            </a:r>
            <a:endParaRPr 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BR" dirty="0" smtClean="0">
                <a:latin typeface="Calibri" panose="020F0502020204030204" charset="0"/>
                <a:cs typeface="Calibri" panose="020F0502020204030204" charset="0"/>
              </a:rPr>
              <a:t>1</a:t>
            </a:r>
            <a:endParaRPr 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p:cNvPicPr>
            <a:picLocks noGrp="1" noChangeAspect="1"/>
          </p:cNvPicPr>
          <p:nvPr>
            <p:ph type="pic" idx="1"/>
          </p:nvPr>
        </p:nvPicPr>
        <p:blipFill rotWithShape="1">
          <a:blip r:embed="rId1">
            <a:extLst>
              <a:ext uri="{28A0092B-C50C-407E-A947-70E740481C1C}">
                <a14:useLocalDpi xmlns:a14="http://schemas.microsoft.com/office/drawing/2010/main" val="0"/>
              </a:ext>
            </a:extLst>
          </a:blip>
          <a:srcRect l="6528" t="13032" b="5949"/>
          <a:stretch>
            <a:fillRect/>
          </a:stretch>
        </p:blipFill>
        <p:spPr/>
      </p:pic>
      <p:sp>
        <p:nvSpPr>
          <p:cNvPr id="5" name="Retângulo 12"/>
          <p:cNvSpPr/>
          <p:nvPr/>
        </p:nvSpPr>
        <p:spPr>
          <a:xfrm>
            <a:off x="0" y="2355726"/>
            <a:ext cx="9144000" cy="2664296"/>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p:nvPr>
        </p:nvSpPr>
        <p:spPr>
          <a:xfrm>
            <a:off x="161764" y="2441454"/>
            <a:ext cx="8820472" cy="2592288"/>
          </a:xfrm>
        </p:spPr>
        <p:txBody>
          <a:bodyPr/>
          <a:lstStyle/>
          <a:p>
            <a:pPr>
              <a:lnSpc>
                <a:spcPct val="125000"/>
              </a:lnSpc>
              <a:spcBef>
                <a:spcPts val="0"/>
              </a:spcBef>
              <a:spcAft>
                <a:spcPts val="0"/>
              </a:spcAft>
            </a:pPr>
            <a:r>
              <a:rPr lang="pt-BR" sz="2400" i="1" u="sng" dirty="0">
                <a:latin typeface="Calibri" panose="020F0502020204030204" charset="0"/>
                <a:cs typeface="Calibri" panose="020F0502020204030204" charset="0"/>
                <a:sym typeface="Candara" panose="020E0502030303020204"/>
              </a:rPr>
              <a:t>As igrejas estão prestes a morrer porque é apresentada pouca coisa </a:t>
            </a:r>
            <a:r>
              <a:rPr lang="pt-PT" altLang="pt-BR" sz="2400" i="1" u="sng" dirty="0">
                <a:latin typeface="Calibri" panose="020F0502020204030204" charset="0"/>
                <a:cs typeface="Calibri" panose="020F0502020204030204" charset="0"/>
                <a:sym typeface="Candara" panose="020E0502030303020204"/>
              </a:rPr>
              <a:t>sobre</a:t>
            </a:r>
            <a:r>
              <a:rPr lang="pt-BR" sz="2400" i="1" u="sng" dirty="0">
                <a:latin typeface="Calibri" panose="020F0502020204030204" charset="0"/>
                <a:cs typeface="Calibri" panose="020F0502020204030204" charset="0"/>
                <a:sym typeface="Candara" panose="020E0502030303020204"/>
              </a:rPr>
              <a:t> Cristo</a:t>
            </a:r>
            <a:r>
              <a:rPr lang="pt-BR" sz="2400" i="1" dirty="0">
                <a:latin typeface="Calibri" panose="020F0502020204030204" charset="0"/>
                <a:cs typeface="Calibri" panose="020F0502020204030204" charset="0"/>
                <a:sym typeface="Candara" panose="020E0502030303020204"/>
              </a:rPr>
              <a:t>. Elas não têm vida </a:t>
            </a:r>
            <a:r>
              <a:rPr lang="pt-PT" altLang="pt-BR" sz="2400" i="1" dirty="0">
                <a:latin typeface="Calibri" panose="020F0502020204030204" charset="0"/>
                <a:cs typeface="Calibri" panose="020F0502020204030204" charset="0"/>
                <a:sym typeface="Candara" panose="020E0502030303020204"/>
              </a:rPr>
              <a:t>e discernimento </a:t>
            </a:r>
            <a:r>
              <a:rPr lang="pt-BR" sz="2400" i="1" dirty="0">
                <a:latin typeface="Calibri" panose="020F0502020204030204" charset="0"/>
                <a:cs typeface="Calibri" panose="020F0502020204030204" charset="0"/>
                <a:sym typeface="Candara" panose="020E0502030303020204"/>
              </a:rPr>
              <a:t>espiritual</a:t>
            </a:r>
            <a:r>
              <a:rPr lang="pt-PT" altLang="pt-BR" sz="2400" i="1" dirty="0">
                <a:latin typeface="Calibri" panose="020F0502020204030204" charset="0"/>
                <a:cs typeface="Calibri" panose="020F0502020204030204" charset="0"/>
                <a:sym typeface="Candara" panose="020E0502030303020204"/>
              </a:rPr>
              <a:t>.</a:t>
            </a:r>
            <a:r>
              <a:rPr lang="pt-BR" sz="2400" i="1" dirty="0">
                <a:latin typeface="Calibri" panose="020F0502020204030204" charset="0"/>
                <a:cs typeface="Calibri" panose="020F0502020204030204" charset="0"/>
              </a:rPr>
              <a:t>” </a:t>
            </a:r>
            <a:r>
              <a:rPr lang="pt-BR" sz="2400" b="1" dirty="0">
                <a:solidFill>
                  <a:srgbClr val="FFFF00"/>
                </a:solidFill>
                <a:latin typeface="Calibri" panose="020F0502020204030204" charset="0"/>
                <a:cs typeface="Calibri" panose="020F0502020204030204" charset="0"/>
              </a:rPr>
              <a:t>ME</a:t>
            </a:r>
            <a:r>
              <a:rPr lang="pt-PT" altLang="pt-BR" sz="2400" b="1" dirty="0">
                <a:solidFill>
                  <a:srgbClr val="FFFF00"/>
                </a:solidFill>
                <a:latin typeface="Calibri" panose="020F0502020204030204" charset="0"/>
                <a:cs typeface="Calibri" panose="020F0502020204030204" charset="0"/>
              </a:rPr>
              <a:t> </a:t>
            </a:r>
            <a:r>
              <a:rPr lang="pt-BR" sz="2400" b="1" dirty="0">
                <a:solidFill>
                  <a:srgbClr val="FFFF00"/>
                </a:solidFill>
                <a:latin typeface="Calibri" panose="020F0502020204030204" charset="0"/>
                <a:cs typeface="Calibri" panose="020F0502020204030204" charset="0"/>
              </a:rPr>
              <a:t>3 185, </a:t>
            </a:r>
            <a:r>
              <a:rPr lang="pt-BR" sz="2400" b="1" dirty="0" smtClean="0">
                <a:solidFill>
                  <a:srgbClr val="FFFF00"/>
                </a:solidFill>
                <a:latin typeface="Calibri" panose="020F0502020204030204" charset="0"/>
                <a:cs typeface="Calibri" panose="020F0502020204030204" charset="0"/>
              </a:rPr>
              <a:t>186</a:t>
            </a:r>
            <a:endParaRPr lang="pt-BR" sz="2400"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Preguem </a:t>
            </a:r>
            <a:r>
              <a:rPr lang="pt-PT" altLang="pt-BR" dirty="0">
                <a:latin typeface="Calibri" panose="020F0502020204030204" charset="0"/>
                <a:cs typeface="Calibri" panose="020F0502020204030204" charset="0"/>
              </a:rPr>
              <a:t>a mensagem                   </a:t>
            </a:r>
            <a:r>
              <a:rPr lang="pt-BR" dirty="0">
                <a:latin typeface="Calibri" panose="020F0502020204030204" charset="0"/>
                <a:cs typeface="Calibri" panose="020F0502020204030204" charset="0"/>
              </a:rPr>
              <a:t>com </a:t>
            </a:r>
            <a:r>
              <a:rPr lang="pt-BR" dirty="0" smtClean="0">
                <a:latin typeface="Calibri" panose="020F0502020204030204" charset="0"/>
                <a:cs typeface="Calibri" panose="020F0502020204030204" charset="0"/>
              </a:rPr>
              <a:t>clareza</a:t>
            </a:r>
            <a:endParaRPr 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5</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sz="half" idx="2"/>
          </p:nvPr>
        </p:nvSpPr>
        <p:spPr>
          <a:xfrm>
            <a:off x="3917950" y="196215"/>
            <a:ext cx="4764405" cy="4680585"/>
          </a:xfrm>
        </p:spPr>
        <p:txBody>
          <a:bodyPr>
            <a:noAutofit/>
          </a:bodyPr>
          <a:lstStyle/>
          <a:p>
            <a:pPr algn="l"/>
            <a:r>
              <a:rPr lang="pt-BR" sz="2400" dirty="0" smtClean="0">
                <a:latin typeface="Calibri" panose="020F0502020204030204" charset="0"/>
                <a:cs typeface="Calibri" panose="020F0502020204030204" charset="0"/>
              </a:rPr>
              <a:t>Quer o assunto seja</a:t>
            </a:r>
            <a:r>
              <a:rPr lang="pt-PT" altLang="pt-BR" sz="2400" dirty="0" smtClean="0">
                <a:latin typeface="Calibri" panose="020F0502020204030204" charset="0"/>
                <a:cs typeface="Calibri" panose="020F0502020204030204" charset="0"/>
              </a:rPr>
              <a:t> </a:t>
            </a:r>
            <a:r>
              <a:rPr lang="pt-BR" sz="2400" dirty="0" smtClean="0">
                <a:latin typeface="Calibri" panose="020F0502020204030204" charset="0"/>
                <a:cs typeface="Calibri" panose="020F0502020204030204" charset="0"/>
              </a:rPr>
              <a:t>profundo ou simples, deve sempre ser claro </a:t>
            </a:r>
            <a:r>
              <a:rPr lang="pt-PT" altLang="pt-BR" sz="2400" dirty="0" smtClean="0">
                <a:latin typeface="Calibri" panose="020F0502020204030204" charset="0"/>
                <a:cs typeface="Calibri" panose="020F0502020204030204" charset="0"/>
              </a:rPr>
              <a:t>na</a:t>
            </a:r>
            <a:r>
              <a:rPr lang="pt-BR" sz="2400" dirty="0" smtClean="0">
                <a:latin typeface="Calibri" panose="020F0502020204030204" charset="0"/>
                <a:cs typeface="Calibri" panose="020F0502020204030204" charset="0"/>
              </a:rPr>
              <a:t> sua apresentação</a:t>
            </a:r>
            <a:r>
              <a:rPr lang="pt-PT" altLang="pt-BR" sz="2400" dirty="0" smtClean="0">
                <a:latin typeface="Calibri" panose="020F0502020204030204" charset="0"/>
                <a:cs typeface="Calibri" panose="020F0502020204030204" charset="0"/>
              </a:rPr>
              <a:t>,</a:t>
            </a:r>
            <a:r>
              <a:rPr lang="pt-BR" sz="2400" dirty="0" smtClean="0">
                <a:latin typeface="Calibri" panose="020F0502020204030204" charset="0"/>
                <a:cs typeface="Calibri" panose="020F0502020204030204" charset="0"/>
              </a:rPr>
              <a:t> para que as pessoas entendam e se identifiquem com a mensagem que lhes é ensinada.</a:t>
            </a:r>
            <a:endParaRPr lang="pt-BR" sz="2400" dirty="0" smtClean="0">
              <a:latin typeface="Calibri" panose="020F0502020204030204" charset="0"/>
              <a:cs typeface="Calibri" panose="020F0502020204030204" charset="0"/>
            </a:endParaRPr>
          </a:p>
          <a:p>
            <a:pPr algn="l"/>
            <a:endParaRPr lang="pt-BR" sz="2400" dirty="0" smtClean="0">
              <a:latin typeface="Calibri" panose="020F0502020204030204" charset="0"/>
              <a:cs typeface="Calibri" panose="020F0502020204030204" charset="0"/>
            </a:endParaRPr>
          </a:p>
          <a:p>
            <a:pPr algn="l"/>
            <a:r>
              <a:rPr lang="pt-BR" sz="2400" dirty="0" smtClean="0">
                <a:latin typeface="Calibri" panose="020F0502020204030204" charset="0"/>
                <a:cs typeface="Calibri" panose="020F0502020204030204" charset="0"/>
              </a:rPr>
              <a:t>Lembrem-se de que uma boa ilustração ajuda a pessoa a compreender e a gravar </a:t>
            </a:r>
            <a:r>
              <a:rPr lang="pt-PT" altLang="pt-BR" sz="2400" dirty="0" smtClean="0">
                <a:latin typeface="Calibri" panose="020F0502020204030204" charset="0"/>
                <a:cs typeface="Calibri" panose="020F0502020204030204" charset="0"/>
              </a:rPr>
              <a:t>melhor </a:t>
            </a:r>
            <a:r>
              <a:rPr lang="pt-BR" sz="2400" dirty="0" smtClean="0">
                <a:latin typeface="Calibri" panose="020F0502020204030204" charset="0"/>
                <a:cs typeface="Calibri" panose="020F0502020204030204" charset="0"/>
              </a:rPr>
              <a:t>as lições.</a:t>
            </a:r>
            <a:endParaRPr lang="pt-BR" sz="2400" dirty="0" smtClean="0">
              <a:latin typeface="Calibri" panose="020F0502020204030204" charset="0"/>
              <a:cs typeface="Calibri" panose="020F0502020204030204" charset="0"/>
            </a:endParaRPr>
          </a:p>
        </p:txBody>
      </p:sp>
      <p:pic>
        <p:nvPicPr>
          <p:cNvPr id="2" name="Espaço Reservado para Imagem 1"/>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a:xfrm>
            <a:off x="0" y="0"/>
            <a:ext cx="3841750" cy="5143500"/>
          </a:xfr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p:txBody>
          <a:bodyPr>
            <a:normAutofit/>
          </a:bodyPr>
          <a:lstStyle/>
          <a:p>
            <a:r>
              <a:rPr lang="pt-BR" sz="2400" dirty="0" smtClean="0">
                <a:latin typeface="Calibri" panose="020F0502020204030204" charset="0"/>
                <a:cs typeface="Calibri" panose="020F0502020204030204" charset="0"/>
              </a:rPr>
              <a:t>Se houver algo que não esteja bem claro para </a:t>
            </a:r>
            <a:r>
              <a:rPr lang="pt-PT" altLang="pt-BR" sz="2400" dirty="0" smtClean="0">
                <a:latin typeface="Calibri" panose="020F0502020204030204" charset="0"/>
                <a:cs typeface="Calibri" panose="020F0502020204030204" charset="0"/>
              </a:rPr>
              <a:t>vós</a:t>
            </a:r>
            <a:r>
              <a:rPr lang="pt-BR" sz="2400" dirty="0" smtClean="0">
                <a:latin typeface="Calibri" panose="020F0502020204030204" charset="0"/>
                <a:cs typeface="Calibri" panose="020F0502020204030204" charset="0"/>
              </a:rPr>
              <a:t>, </a:t>
            </a:r>
            <a:r>
              <a:rPr lang="pt-PT" altLang="pt-BR" sz="2400" dirty="0" smtClean="0">
                <a:latin typeface="Calibri" panose="020F0502020204030204" charset="0"/>
                <a:cs typeface="Calibri" panose="020F0502020204030204" charset="0"/>
              </a:rPr>
              <a:t>o </a:t>
            </a:r>
            <a:r>
              <a:rPr lang="pt-BR" sz="2400" dirty="0" smtClean="0">
                <a:latin typeface="Calibri" panose="020F0502020204030204" charset="0"/>
                <a:cs typeface="Calibri" panose="020F0502020204030204" charset="0"/>
              </a:rPr>
              <a:t>melhor </a:t>
            </a:r>
            <a:r>
              <a:rPr lang="pt-PT" altLang="pt-BR" sz="2400" dirty="0" smtClean="0">
                <a:latin typeface="Calibri" panose="020F0502020204030204" charset="0"/>
                <a:cs typeface="Calibri" panose="020F0502020204030204" charset="0"/>
              </a:rPr>
              <a:t>será </a:t>
            </a:r>
            <a:r>
              <a:rPr lang="pt-BR" sz="2400" dirty="0" smtClean="0">
                <a:latin typeface="Calibri" panose="020F0502020204030204" charset="0"/>
                <a:cs typeface="Calibri" panose="020F0502020204030204" charset="0"/>
              </a:rPr>
              <a:t>esclarecer antes de pregar a respeito</a:t>
            </a:r>
            <a:r>
              <a:rPr lang="pt-PT" altLang="pt-BR" sz="2400" dirty="0" smtClean="0">
                <a:latin typeface="Calibri" panose="020F0502020204030204" charset="0"/>
                <a:cs typeface="Calibri" panose="020F0502020204030204" charset="0"/>
              </a:rPr>
              <a:t> disso</a:t>
            </a:r>
            <a:r>
              <a:rPr lang="pt-BR" sz="2400" dirty="0" smtClean="0">
                <a:latin typeface="Calibri" panose="020F0502020204030204" charset="0"/>
                <a:cs typeface="Calibri" panose="020F0502020204030204" charset="0"/>
              </a:rPr>
              <a:t>.</a:t>
            </a:r>
            <a:endParaRPr lang="pt-BR" sz="2400" dirty="0" smtClean="0">
              <a:latin typeface="Calibri" panose="020F0502020204030204" charset="0"/>
              <a:cs typeface="Calibri" panose="020F0502020204030204" charset="0"/>
            </a:endParaRPr>
          </a:p>
          <a:p>
            <a:pPr marL="0" indent="0">
              <a:buNone/>
            </a:pPr>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Certifique</a:t>
            </a:r>
            <a:r>
              <a:rPr lang="pt-PT" altLang="pt-BR" sz="2400" dirty="0" smtClean="0">
                <a:latin typeface="Calibri" panose="020F0502020204030204" charset="0"/>
                <a:cs typeface="Calibri" panose="020F0502020204030204" charset="0"/>
              </a:rPr>
              <a:t>m</a:t>
            </a:r>
            <a:r>
              <a:rPr lang="pt-BR" sz="2400" dirty="0" smtClean="0">
                <a:latin typeface="Calibri" panose="020F0502020204030204" charset="0"/>
                <a:cs typeface="Calibri" panose="020F0502020204030204" charset="0"/>
              </a:rPr>
              <a:t>-se que as pessoas compreende</a:t>
            </a:r>
            <a:r>
              <a:rPr lang="pt-PT" altLang="pt-BR" sz="2400" dirty="0" smtClean="0">
                <a:latin typeface="Calibri" panose="020F0502020204030204" charset="0"/>
                <a:cs typeface="Calibri" panose="020F0502020204030204" charset="0"/>
              </a:rPr>
              <a:t>m</a:t>
            </a:r>
            <a:r>
              <a:rPr lang="pt-BR" sz="2400" dirty="0" smtClean="0">
                <a:latin typeface="Calibri" panose="020F0502020204030204" charset="0"/>
                <a:cs typeface="Calibri" panose="020F0502020204030204" charset="0"/>
              </a:rPr>
              <a:t> a mensagem.</a:t>
            </a:r>
            <a:endParaRPr lang="pt-BR" sz="2400" dirty="0">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127635"/>
            <a:ext cx="4167505" cy="4748530"/>
          </a:xfrm>
        </p:spPr>
        <p:txBody>
          <a:bodyPr>
            <a:noAutofit/>
          </a:bodyPr>
          <a:lstStyle/>
          <a:p>
            <a:endParaRPr lang="pt-BR" sz="23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Utilizem linguagem </a:t>
            </a:r>
            <a:r>
              <a:rPr lang="pt-PT" altLang="pt-BR" sz="2400" dirty="0" smtClean="0">
                <a:latin typeface="Calibri" panose="020F0502020204030204" charset="0"/>
                <a:cs typeface="Calibri" panose="020F0502020204030204" charset="0"/>
              </a:rPr>
              <a:t>adaptada ao vosso</a:t>
            </a:r>
            <a:r>
              <a:rPr lang="pt-BR" sz="2400" dirty="0" smtClean="0">
                <a:latin typeface="Calibri" panose="020F0502020204030204" charset="0"/>
                <a:cs typeface="Calibri" panose="020F0502020204030204" charset="0"/>
              </a:rPr>
              <a:t> audi</a:t>
            </a:r>
            <a:r>
              <a:rPr lang="pt-PT" altLang="pt-BR" sz="2400" dirty="0" smtClean="0">
                <a:latin typeface="Calibri" panose="020F0502020204030204" charset="0"/>
                <a:cs typeface="Calibri" panose="020F0502020204030204" charset="0"/>
              </a:rPr>
              <a:t>tório</a:t>
            </a:r>
            <a:r>
              <a:rPr lang="pt-BR" sz="2400" dirty="0" smtClean="0">
                <a:latin typeface="Calibri" panose="020F0502020204030204" charset="0"/>
                <a:cs typeface="Calibri" panose="020F0502020204030204" charset="0"/>
              </a:rPr>
              <a:t>.</a:t>
            </a:r>
            <a:endParaRPr lang="pt-BR" sz="2400" dirty="0" smtClean="0">
              <a:latin typeface="Calibri" panose="020F0502020204030204" charset="0"/>
              <a:cs typeface="Calibri" panose="020F0502020204030204" charset="0"/>
            </a:endParaRPr>
          </a:p>
          <a:p>
            <a:endParaRPr lang="pt-BR" sz="2400" dirty="0" smtClean="0">
              <a:latin typeface="Calibri" panose="020F0502020204030204" charset="0"/>
              <a:cs typeface="Calibri" panose="020F0502020204030204" charset="0"/>
              <a:sym typeface="+mn-ea"/>
            </a:endParaRPr>
          </a:p>
          <a:p>
            <a:r>
              <a:rPr lang="pt-BR" sz="2400" dirty="0" smtClean="0">
                <a:latin typeface="Calibri" panose="020F0502020204030204" charset="0"/>
                <a:cs typeface="Calibri" panose="020F0502020204030204" charset="0"/>
                <a:sym typeface="+mn-ea"/>
              </a:rPr>
              <a:t>Certifiquem-se que </a:t>
            </a:r>
            <a:r>
              <a:rPr lang="pt-PT" altLang="pt-BR" sz="2400" dirty="0" smtClean="0">
                <a:latin typeface="Calibri" panose="020F0502020204030204" charset="0"/>
                <a:cs typeface="Calibri" panose="020F0502020204030204" charset="0"/>
                <a:sym typeface="+mn-ea"/>
              </a:rPr>
              <a:t>o vosso auditório </a:t>
            </a:r>
            <a:r>
              <a:rPr lang="pt-BR" sz="2400" dirty="0" smtClean="0">
                <a:latin typeface="Calibri" panose="020F0502020204030204" charset="0"/>
                <a:cs typeface="Calibri" panose="020F0502020204030204" charset="0"/>
                <a:sym typeface="+mn-ea"/>
              </a:rPr>
              <a:t>esteja familiarizad</a:t>
            </a:r>
            <a:r>
              <a:rPr lang="pt-PT" altLang="pt-BR" sz="2400" dirty="0" smtClean="0">
                <a:latin typeface="Calibri" panose="020F0502020204030204" charset="0"/>
                <a:cs typeface="Calibri" panose="020F0502020204030204" charset="0"/>
                <a:sym typeface="+mn-ea"/>
              </a:rPr>
              <a:t>o</a:t>
            </a:r>
            <a:r>
              <a:rPr lang="pt-BR" sz="2400" dirty="0" smtClean="0">
                <a:latin typeface="Calibri" panose="020F0502020204030204" charset="0"/>
                <a:cs typeface="Calibri" panose="020F0502020204030204" charset="0"/>
                <a:sym typeface="+mn-ea"/>
              </a:rPr>
              <a:t> com os termos que estão</a:t>
            </a:r>
            <a:r>
              <a:rPr lang="pt-PT" altLang="pt-BR" sz="2400" dirty="0" smtClean="0">
                <a:latin typeface="Calibri" panose="020F0502020204030204" charset="0"/>
                <a:cs typeface="Calibri" panose="020F0502020204030204" charset="0"/>
                <a:sym typeface="+mn-ea"/>
              </a:rPr>
              <a:t> a </a:t>
            </a:r>
            <a:r>
              <a:rPr lang="pt-BR" sz="2400" dirty="0" smtClean="0">
                <a:latin typeface="Calibri" panose="020F0502020204030204" charset="0"/>
                <a:cs typeface="Calibri" panose="020F0502020204030204" charset="0"/>
                <a:sym typeface="+mn-ea"/>
              </a:rPr>
              <a:t> se</a:t>
            </a:r>
            <a:r>
              <a:rPr lang="pt-PT" altLang="pt-BR" sz="2400" dirty="0" smtClean="0">
                <a:latin typeface="Calibri" panose="020F0502020204030204" charset="0"/>
                <a:cs typeface="Calibri" panose="020F0502020204030204" charset="0"/>
                <a:sym typeface="+mn-ea"/>
              </a:rPr>
              <a:t>r</a:t>
            </a:r>
            <a:r>
              <a:rPr lang="pt-BR" sz="2400" dirty="0" smtClean="0">
                <a:latin typeface="Calibri" panose="020F0502020204030204" charset="0"/>
                <a:cs typeface="Calibri" panose="020F0502020204030204" charset="0"/>
                <a:sym typeface="+mn-ea"/>
              </a:rPr>
              <a:t> usados.</a:t>
            </a:r>
            <a:endParaRPr lang="pt-BR" sz="2300" dirty="0">
              <a:latin typeface="Calibri" panose="020F0502020204030204" charset="0"/>
              <a:cs typeface="Calibri" panose="020F0502020204030204" charset="0"/>
            </a:endParaRPr>
          </a:p>
          <a:p>
            <a:endParaRPr lang="pt-BR" sz="1300" dirty="0">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195580"/>
            <a:ext cx="4186555" cy="4680585"/>
          </a:xfrm>
        </p:spPr>
        <p:txBody>
          <a:bodyPr>
            <a:normAutofit fontScale="90000"/>
          </a:bodyPr>
          <a:lstStyle/>
          <a:p>
            <a:r>
              <a:rPr lang="pt-PT" altLang="pt-BR" dirty="0" smtClean="0">
                <a:latin typeface="Calibri" panose="020F0502020204030204" charset="0"/>
                <a:cs typeface="Calibri" panose="020F0502020204030204" charset="0"/>
              </a:rPr>
              <a:t>N</a:t>
            </a:r>
            <a:r>
              <a:rPr lang="pt-BR" dirty="0" smtClean="0">
                <a:latin typeface="Calibri" panose="020F0502020204030204" charset="0"/>
                <a:cs typeface="Calibri" panose="020F0502020204030204" charset="0"/>
              </a:rPr>
              <a:t>ão inventem frases estranhas ou complicadas, cujo significado</a:t>
            </a:r>
            <a:r>
              <a:rPr lang="pt-PT" altLang="pt-BR" dirty="0" smtClean="0">
                <a:latin typeface="Calibri" panose="020F0502020204030204" charset="0"/>
                <a:cs typeface="Calibri" panose="020F0502020204030204" charset="0"/>
              </a:rPr>
              <a:t> vós mesmos </a:t>
            </a:r>
            <a:r>
              <a:rPr lang="pt-BR" dirty="0" smtClean="0">
                <a:latin typeface="Calibri" panose="020F0502020204030204" charset="0"/>
                <a:cs typeface="Calibri" panose="020F0502020204030204" charset="0"/>
              </a:rPr>
              <a:t>não compreend</a:t>
            </a:r>
            <a:r>
              <a:rPr lang="pt-PT" altLang="pt-BR" dirty="0" smtClean="0">
                <a:latin typeface="Calibri" panose="020F0502020204030204" charset="0"/>
                <a:cs typeface="Calibri" panose="020F0502020204030204" charset="0"/>
              </a:rPr>
              <a:t>a</a:t>
            </a:r>
            <a:r>
              <a:rPr lang="pt-BR" dirty="0" smtClean="0">
                <a:latin typeface="Calibri" panose="020F0502020204030204" charset="0"/>
                <a:cs typeface="Calibri" panose="020F0502020204030204" charset="0"/>
              </a:rPr>
              <a:t>m.</a:t>
            </a:r>
            <a:endParaRPr lang="pt-BR" dirty="0" smtClean="0">
              <a:latin typeface="Calibri" panose="020F0502020204030204" charset="0"/>
              <a:cs typeface="Calibri" panose="020F0502020204030204" charset="0"/>
            </a:endParaRPr>
          </a:p>
          <a:p>
            <a:r>
              <a:rPr lang="pt-PT" altLang="pt-BR" dirty="0" smtClean="0">
                <a:latin typeface="Calibri" panose="020F0502020204030204" charset="0"/>
                <a:cs typeface="Calibri" panose="020F0502020204030204" charset="0"/>
              </a:rPr>
              <a:t>N</a:t>
            </a:r>
            <a:r>
              <a:rPr lang="pt-BR" dirty="0" smtClean="0">
                <a:latin typeface="Calibri" panose="020F0502020204030204" charset="0"/>
                <a:cs typeface="Calibri" panose="020F0502020204030204" charset="0"/>
              </a:rPr>
              <a:t>ão </a:t>
            </a:r>
            <a:r>
              <a:rPr lang="pt-PT" altLang="pt-BR" dirty="0" smtClean="0">
                <a:latin typeface="Calibri" panose="020F0502020204030204" charset="0"/>
                <a:cs typeface="Calibri" panose="020F0502020204030204" charset="0"/>
              </a:rPr>
              <a:t>deverão </a:t>
            </a:r>
            <a:r>
              <a:rPr lang="pt-BR" dirty="0" smtClean="0">
                <a:latin typeface="Calibri" panose="020F0502020204030204" charset="0"/>
                <a:cs typeface="Calibri" panose="020F0502020204030204" charset="0"/>
              </a:rPr>
              <a:t>confund</a:t>
            </a:r>
            <a:r>
              <a:rPr lang="pt-PT" altLang="pt-BR" dirty="0" smtClean="0">
                <a:latin typeface="Calibri" panose="020F0502020204030204" charset="0"/>
                <a:cs typeface="Calibri" panose="020F0502020204030204" charset="0"/>
              </a:rPr>
              <a:t>ir</a:t>
            </a:r>
            <a:r>
              <a:rPr lang="pt-BR" dirty="0" smtClean="0">
                <a:latin typeface="Calibri" panose="020F0502020204030204" charset="0"/>
                <a:cs typeface="Calibri" panose="020F0502020204030204" charset="0"/>
              </a:rPr>
              <a:t> uma linguagem simples com uma linguagem vulgar.</a:t>
            </a:r>
            <a:endParaRPr lang="pt-BR" dirty="0" smtClean="0">
              <a:latin typeface="Calibri" panose="020F0502020204030204" charset="0"/>
              <a:cs typeface="Calibri" panose="020F0502020204030204" charset="0"/>
            </a:endParaRPr>
          </a:p>
          <a:p>
            <a:r>
              <a:rPr lang="pt-BR" dirty="0" smtClean="0">
                <a:latin typeface="Calibri" panose="020F0502020204030204" charset="0"/>
                <a:cs typeface="Calibri" panose="020F0502020204030204" charset="0"/>
              </a:rPr>
              <a:t>Aprendam </a:t>
            </a:r>
            <a:r>
              <a:rPr lang="pt-PT" altLang="pt-BR" dirty="0" smtClean="0">
                <a:latin typeface="Calibri" panose="020F0502020204030204" charset="0"/>
                <a:cs typeface="Calibri" panose="020F0502020204030204" charset="0"/>
              </a:rPr>
              <a:t>com </a:t>
            </a:r>
            <a:r>
              <a:rPr lang="pt-BR" dirty="0" smtClean="0">
                <a:latin typeface="Calibri" panose="020F0502020204030204" charset="0"/>
                <a:cs typeface="Calibri" panose="020F0502020204030204" charset="0"/>
              </a:rPr>
              <a:t>Jesus</a:t>
            </a:r>
            <a:r>
              <a:rPr lang="pt-PT" altLang="pt-BR" dirty="0" smtClean="0">
                <a:latin typeface="Calibri" panose="020F0502020204030204" charset="0"/>
                <a:cs typeface="Calibri" panose="020F0502020204030204" charset="0"/>
              </a:rPr>
              <a:t>,</a:t>
            </a:r>
            <a:r>
              <a:rPr lang="pt-BR" dirty="0" smtClean="0">
                <a:latin typeface="Calibri" panose="020F0502020204030204" charset="0"/>
                <a:cs typeface="Calibri" panose="020F0502020204030204" charset="0"/>
              </a:rPr>
              <a:t> o melhor pregador de todos os tempos</a:t>
            </a:r>
            <a:r>
              <a:rPr lang="pt-PT" altLang="pt-BR" dirty="0" smtClean="0">
                <a:latin typeface="Calibri" panose="020F0502020204030204" charset="0"/>
                <a:cs typeface="Calibri" panose="020F0502020204030204" charset="0"/>
              </a:rPr>
              <a:t> (parábolas)</a:t>
            </a:r>
            <a:r>
              <a:rPr lang="pt-BR" dirty="0" smtClean="0">
                <a:latin typeface="Calibri" panose="020F0502020204030204" charset="0"/>
                <a:cs typeface="Calibri" panose="020F0502020204030204" charset="0"/>
              </a:rPr>
              <a:t>.</a:t>
            </a:r>
            <a:endParaRPr lang="pt-BR" dirty="0">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1" cstate="print">
            <a:extLst>
              <a:ext uri="{28A0092B-C50C-407E-A947-70E740481C1C}">
                <a14:useLocalDpi xmlns:a14="http://schemas.microsoft.com/office/drawing/2010/main" val="0"/>
              </a:ext>
            </a:extLst>
          </a:blip>
          <a:srcRect/>
          <a:stretch>
            <a:fillRect/>
          </a:stretch>
        </p:blipFill>
        <p:spPr/>
      </p:pic>
      <p:sp>
        <p:nvSpPr>
          <p:cNvPr id="5" name="Retângulo 12"/>
          <p:cNvSpPr/>
          <p:nvPr/>
        </p:nvSpPr>
        <p:spPr>
          <a:xfrm>
            <a:off x="0" y="411510"/>
            <a:ext cx="9144000" cy="2088232"/>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179512" y="195486"/>
            <a:ext cx="8820472" cy="2592288"/>
          </a:xfrm>
        </p:spPr>
        <p:txBody>
          <a:bodyPr/>
          <a:lstStyle/>
          <a:p>
            <a:pPr>
              <a:lnSpc>
                <a:spcPct val="130000"/>
              </a:lnSpc>
            </a:pPr>
            <a:r>
              <a:rPr 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sym typeface="Candara" panose="020E0502030303020204"/>
              </a:rPr>
              <a:t>A voz do Salvador [...] Velhos e novos, ignorantes e instruídos, podiam </a:t>
            </a:r>
            <a:r>
              <a:rPr lang="pt-BR" sz="2400" i="1" dirty="0" err="1" smtClean="0">
                <a:latin typeface="Calibri" panose="020F0502020204030204" charset="0"/>
                <a:cs typeface="Calibri" panose="020F0502020204030204" charset="0"/>
                <a:sym typeface="Candara" panose="020E0502030303020204"/>
              </a:rPr>
              <a:t>apreender-Lhe</a:t>
            </a:r>
            <a:r>
              <a:rPr lang="pt-BR" sz="2400" i="1" dirty="0" smtClean="0">
                <a:latin typeface="Calibri" panose="020F0502020204030204" charset="0"/>
                <a:cs typeface="Calibri" panose="020F0502020204030204" charset="0"/>
                <a:sym typeface="Candara" panose="020E0502030303020204"/>
              </a:rPr>
              <a:t> plenamente o sentido das palavras</a:t>
            </a:r>
            <a:r>
              <a:rPr lang="pt-BR" sz="2400" i="1" dirty="0" smtClean="0">
                <a:latin typeface="Calibri" panose="020F0502020204030204" charset="0"/>
                <a:cs typeface="Calibri" panose="020F0502020204030204" charset="0"/>
              </a:rPr>
              <a:t>”. </a:t>
            </a:r>
            <a:r>
              <a:rPr lang="pt-BR" sz="2400" b="1" dirty="0" smtClean="0">
                <a:solidFill>
                  <a:srgbClr val="FFFF00"/>
                </a:solidFill>
                <a:latin typeface="Calibri" panose="020F0502020204030204" charset="0"/>
                <a:cs typeface="Calibri" panose="020F0502020204030204" charset="0"/>
              </a:rPr>
              <a:t>CP 240</a:t>
            </a:r>
            <a:endParaRPr lang="pt-BR" sz="2400"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1" cstate="print">
            <a:extLst>
              <a:ext uri="{28A0092B-C50C-407E-A947-70E740481C1C}">
                <a14:useLocalDpi xmlns:a14="http://schemas.microsoft.com/office/drawing/2010/main" val="0"/>
              </a:ext>
            </a:extLst>
          </a:blip>
          <a:srcRect/>
          <a:stretch>
            <a:fillRect/>
          </a:stretch>
        </p:blipFill>
        <p:spPr/>
      </p:pic>
      <p:sp>
        <p:nvSpPr>
          <p:cNvPr id="6" name="Retângulo 12"/>
          <p:cNvSpPr/>
          <p:nvPr/>
        </p:nvSpPr>
        <p:spPr>
          <a:xfrm>
            <a:off x="36512" y="3003798"/>
            <a:ext cx="9144000" cy="2160240"/>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p:nvPr>
        </p:nvSpPr>
        <p:spPr>
          <a:xfrm>
            <a:off x="209550" y="3363595"/>
            <a:ext cx="8686800" cy="1656080"/>
          </a:xfrm>
        </p:spPr>
        <p:txBody>
          <a:bodyPr>
            <a:normAutofit/>
          </a:bodyPr>
          <a:lstStyle/>
          <a:p>
            <a:pPr>
              <a:lnSpc>
                <a:spcPct val="100000"/>
              </a:lnSpc>
            </a:pPr>
            <a:r>
              <a:rPr lang="pt-BR" sz="2400" i="1" dirty="0" smtClean="0">
                <a:latin typeface="Calibri" panose="020F0502020204030204" charset="0"/>
                <a:cs typeface="Calibri" panose="020F0502020204030204" charset="0"/>
              </a:rPr>
              <a:t>“[...] </a:t>
            </a:r>
            <a:r>
              <a:rPr lang="pt-BR" sz="2400" i="1" dirty="0" smtClean="0">
                <a:latin typeface="Calibri" panose="020F0502020204030204" charset="0"/>
                <a:cs typeface="Calibri" panose="020F0502020204030204" charset="0"/>
                <a:sym typeface="Candara" panose="020E0502030303020204"/>
              </a:rPr>
              <a:t>e o povo comum escutava</a:t>
            </a:r>
            <a:r>
              <a:rPr lang="pt-PT" altLang="pt-BR" sz="2400" i="1" dirty="0" smtClean="0">
                <a:latin typeface="Calibri" panose="020F0502020204030204" charset="0"/>
                <a:cs typeface="Calibri" panose="020F0502020204030204" charset="0"/>
                <a:sym typeface="Candara" panose="020E0502030303020204"/>
              </a:rPr>
              <a:t>-O</a:t>
            </a:r>
            <a:r>
              <a:rPr lang="pt-BR" sz="2400" i="1" dirty="0" smtClean="0">
                <a:latin typeface="Calibri" panose="020F0502020204030204" charset="0"/>
                <a:cs typeface="Calibri" panose="020F0502020204030204" charset="0"/>
                <a:sym typeface="Candara" panose="020E0502030303020204"/>
              </a:rPr>
              <a:t>  </a:t>
            </a:r>
            <a:r>
              <a:rPr lang="pt-PT" altLang="pt-BR" sz="2400" i="1" dirty="0" smtClean="0">
                <a:latin typeface="Calibri" panose="020F0502020204030204" charset="0"/>
                <a:cs typeface="Calibri" panose="020F0502020204030204" charset="0"/>
                <a:sym typeface="Candara" panose="020E0502030303020204"/>
              </a:rPr>
              <a:t>de </a:t>
            </a:r>
            <a:r>
              <a:rPr lang="pt-BR" sz="2400" i="1" dirty="0" smtClean="0">
                <a:latin typeface="Calibri" panose="020F0502020204030204" charset="0"/>
                <a:cs typeface="Calibri" panose="020F0502020204030204" charset="0"/>
                <a:sym typeface="Candara" panose="020E0502030303020204"/>
              </a:rPr>
              <a:t>boa vontade, pois podiam</a:t>
            </a:r>
            <a:r>
              <a:rPr lang="pt-PT" altLang="pt-BR" sz="2400" i="1" dirty="0" smtClean="0">
                <a:latin typeface="Calibri" panose="020F0502020204030204" charset="0"/>
                <a:cs typeface="Calibri" panose="020F0502020204030204" charset="0"/>
                <a:sym typeface="Candara" panose="020E0502030303020204"/>
              </a:rPr>
              <a:t> </a:t>
            </a:r>
            <a:r>
              <a:rPr lang="pt-BR" sz="2400" i="1" dirty="0" smtClean="0">
                <a:latin typeface="Calibri" panose="020F0502020204030204" charset="0"/>
                <a:cs typeface="Calibri" panose="020F0502020204030204" charset="0"/>
                <a:sym typeface="Candara" panose="020E0502030303020204"/>
              </a:rPr>
              <a:t>entender-Lhe a </a:t>
            </a:r>
            <a:r>
              <a:rPr lang="pt-PT" altLang="pt-BR" sz="2400" i="1" dirty="0" smtClean="0">
                <a:latin typeface="Calibri" panose="020F0502020204030204" charset="0"/>
                <a:cs typeface="Calibri" panose="020F0502020204030204" charset="0"/>
                <a:sym typeface="Candara" panose="020E0502030303020204"/>
              </a:rPr>
              <a:t>P</a:t>
            </a:r>
            <a:r>
              <a:rPr lang="pt-BR" sz="2400" i="1" dirty="0" smtClean="0">
                <a:latin typeface="Calibri" panose="020F0502020204030204" charset="0"/>
                <a:cs typeface="Calibri" panose="020F0502020204030204" charset="0"/>
                <a:sym typeface="Candara" panose="020E0502030303020204"/>
              </a:rPr>
              <a:t>alavra. Não havia expressões eruditas</a:t>
            </a:r>
            <a:r>
              <a:rPr lang="pt-PT" altLang="pt-BR" sz="2400" i="1" dirty="0" smtClean="0">
                <a:latin typeface="Calibri" panose="020F0502020204030204" charset="0"/>
                <a:cs typeface="Calibri" panose="020F0502020204030204" charset="0"/>
                <a:sym typeface="Candara" panose="020E0502030303020204"/>
              </a:rPr>
              <a:t> </a:t>
            </a:r>
            <a:r>
              <a:rPr lang="pt-BR" sz="2400" i="1" dirty="0" smtClean="0">
                <a:latin typeface="Calibri" panose="020F0502020204030204" charset="0"/>
                <a:cs typeface="Calibri" panose="020F0502020204030204" charset="0"/>
                <a:sym typeface="Candara" panose="020E0502030303020204"/>
              </a:rPr>
              <a:t>para compreender</a:t>
            </a:r>
            <a:r>
              <a:rPr lang="pt-PT" altLang="pt-BR" sz="2400" i="1" dirty="0" smtClean="0">
                <a:latin typeface="Calibri" panose="020F0502020204030204" charset="0"/>
                <a:cs typeface="Calibri" panose="020F0502020204030204" charset="0"/>
                <a:sym typeface="Candara" panose="020E0502030303020204"/>
              </a:rPr>
              <a:t>,</a:t>
            </a:r>
            <a:r>
              <a:rPr lang="pt-BR" sz="2400" i="1" dirty="0" smtClean="0">
                <a:latin typeface="Calibri" panose="020F0502020204030204" charset="0"/>
                <a:cs typeface="Calibri" panose="020F0502020204030204" charset="0"/>
                <a:sym typeface="Candara" panose="020E0502030303020204"/>
              </a:rPr>
              <a:t> as quais fosse necessário consultar o dicionário</a:t>
            </a:r>
            <a:r>
              <a:rPr lang="pt-BR" sz="2400" i="1" dirty="0" smtClean="0">
                <a:latin typeface="Calibri" panose="020F0502020204030204" charset="0"/>
                <a:cs typeface="Calibri" panose="020F0502020204030204" charset="0"/>
              </a:rPr>
              <a:t>”.</a:t>
            </a:r>
            <a:r>
              <a:rPr lang="pt-PT" altLang="pt-BR" sz="2400" i="1" dirty="0" smtClean="0">
                <a:latin typeface="Calibri" panose="020F0502020204030204" charset="0"/>
                <a:cs typeface="Calibri" panose="020F0502020204030204" charset="0"/>
              </a:rPr>
              <a:t> </a:t>
            </a:r>
            <a:r>
              <a:rPr lang="pt-BR" sz="2400" b="1" i="1" dirty="0" smtClean="0">
                <a:solidFill>
                  <a:srgbClr val="FFFF00"/>
                </a:solidFill>
                <a:latin typeface="Calibri" panose="020F0502020204030204" charset="0"/>
                <a:cs typeface="Calibri" panose="020F0502020204030204" charset="0"/>
              </a:rPr>
              <a:t>CP 240</a:t>
            </a:r>
            <a:endParaRPr lang="pt-BR" sz="2400" b="1" i="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07315" y="195580"/>
            <a:ext cx="6896735" cy="4464685"/>
          </a:xfrm>
        </p:spPr>
        <p:txBody>
          <a:bodyPr>
            <a:normAutofit/>
          </a:bodyPr>
          <a:lstStyle/>
          <a:p>
            <a:pPr algn="ctr">
              <a:lnSpc>
                <a:spcPct val="150000"/>
              </a:lnSpc>
            </a:pPr>
            <a:r>
              <a:rPr lang="pt-BR" sz="2400" i="1" dirty="0" smtClean="0">
                <a:latin typeface="Calibri" panose="020F0502020204030204" charset="0"/>
                <a:cs typeface="Calibri" panose="020F0502020204030204" charset="0"/>
              </a:rPr>
              <a:t>“</a:t>
            </a:r>
            <a:r>
              <a:rPr lang="pt-BR" sz="2400" i="1" dirty="0">
                <a:latin typeface="Calibri" panose="020F0502020204030204" charset="0"/>
                <a:cs typeface="Calibri" panose="020F0502020204030204" charset="0"/>
              </a:rPr>
              <a:t>Quando falar, faça com que cada palavra seja pronunciada de forma completa, com clareza; cada sentença distinta, do princípio ao fim. Muitos há que, ao aproximarem</a:t>
            </a:r>
            <a:r>
              <a:rPr lang="pt-PT" altLang="pt-BR" sz="2400" i="1" dirty="0">
                <a:latin typeface="Calibri" panose="020F0502020204030204" charset="0"/>
                <a:cs typeface="Calibri" panose="020F0502020204030204" charset="0"/>
              </a:rPr>
              <a:t>-se</a:t>
            </a:r>
            <a:r>
              <a:rPr lang="pt-BR" sz="2400" i="1" dirty="0">
                <a:latin typeface="Calibri" panose="020F0502020204030204" charset="0"/>
                <a:cs typeface="Calibri" panose="020F0502020204030204" charset="0"/>
              </a:rPr>
              <a:t> do fim da sentença, baixam o tom da voz, falando tão indistintamente que a força do pensamento fica anulada. </a:t>
            </a:r>
            <a:r>
              <a:rPr lang="pt-BR" sz="2400" i="1" dirty="0" smtClean="0">
                <a:latin typeface="Calibri" panose="020F0502020204030204" charset="0"/>
                <a:cs typeface="Calibri" panose="020F0502020204030204" charset="0"/>
              </a:rPr>
              <a:t> [...] </a:t>
            </a:r>
            <a:endParaRPr lang="pt-BR" sz="2400" i="1" dirty="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195" y="195580"/>
            <a:ext cx="6999605" cy="4464685"/>
          </a:xfrm>
        </p:spPr>
        <p:txBody>
          <a:bodyPr/>
          <a:lstStyle/>
          <a:p>
            <a:pPr algn="ctr">
              <a:lnSpc>
                <a:spcPct val="150000"/>
              </a:lnSpc>
            </a:pPr>
            <a:r>
              <a:rPr lang="pt-BR" sz="2400" i="1" dirty="0">
                <a:latin typeface="Calibri" panose="020F0502020204030204" charset="0"/>
                <a:cs typeface="Calibri" panose="020F0502020204030204" charset="0"/>
                <a:sym typeface="Candara" panose="020E0502030303020204"/>
              </a:rPr>
              <a:t>As palavras que</a:t>
            </a:r>
            <a:r>
              <a:rPr lang="pt-PT" altLang="pt-BR" sz="2400" i="1" dirty="0">
                <a:latin typeface="Calibri" panose="020F0502020204030204" charset="0"/>
                <a:cs typeface="Calibri" panose="020F0502020204030204" charset="0"/>
                <a:sym typeface="Candara" panose="020E0502030303020204"/>
              </a:rPr>
              <a:t>,</a:t>
            </a:r>
            <a:r>
              <a:rPr lang="pt-BR" sz="2400" i="1" dirty="0">
                <a:latin typeface="Calibri" panose="020F0502020204030204" charset="0"/>
                <a:cs typeface="Calibri" panose="020F0502020204030204" charset="0"/>
                <a:sym typeface="Candara" panose="020E0502030303020204"/>
              </a:rPr>
              <a:t> de algum modo valem a pena ser proferidas</a:t>
            </a:r>
            <a:r>
              <a:rPr lang="pt-PT" altLang="pt-BR" sz="2400" i="1" dirty="0">
                <a:latin typeface="Calibri" panose="020F0502020204030204" charset="0"/>
                <a:cs typeface="Calibri" panose="020F0502020204030204" charset="0"/>
                <a:sym typeface="Candara" panose="020E0502030303020204"/>
              </a:rPr>
              <a:t>,</a:t>
            </a:r>
            <a:r>
              <a:rPr lang="pt-BR" sz="2400" i="1" dirty="0">
                <a:latin typeface="Calibri" panose="020F0502020204030204" charset="0"/>
                <a:cs typeface="Calibri" panose="020F0502020204030204" charset="0"/>
                <a:sym typeface="Candara" panose="020E0502030303020204"/>
              </a:rPr>
              <a:t> merecem ser ditas em voz clara e distinta, com ênfase e expressão. Nunca, no entanto, procure palavras rebuscadas. Quanto maior for a simplicidade, mais bem compreendidas serão </a:t>
            </a:r>
            <a:r>
              <a:rPr lang="pt-PT" altLang="pt-BR" sz="2400" i="1" dirty="0">
                <a:latin typeface="Calibri" panose="020F0502020204030204" charset="0"/>
                <a:cs typeface="Calibri" panose="020F0502020204030204" charset="0"/>
                <a:sym typeface="Candara" panose="020E0502030303020204"/>
              </a:rPr>
              <a:t>as </a:t>
            </a:r>
            <a:r>
              <a:rPr lang="pt-BR" sz="2400" i="1" dirty="0">
                <a:latin typeface="Calibri" panose="020F0502020204030204" charset="0"/>
                <a:cs typeface="Calibri" panose="020F0502020204030204" charset="0"/>
                <a:sym typeface="Candara" panose="020E0502030303020204"/>
              </a:rPr>
              <a:t>suas palavras</a:t>
            </a:r>
            <a:r>
              <a:rPr lang="pt-BR" sz="2400" i="1" dirty="0">
                <a:latin typeface="Calibri" panose="020F0502020204030204" charset="0"/>
                <a:cs typeface="Calibri" panose="020F0502020204030204" charset="0"/>
              </a:rPr>
              <a:t>”. </a:t>
            </a:r>
            <a:r>
              <a:rPr lang="pt-BR" sz="2400" b="1" dirty="0">
                <a:solidFill>
                  <a:srgbClr val="FFFF00"/>
                </a:solidFill>
                <a:latin typeface="Calibri" panose="020F0502020204030204" charset="0"/>
                <a:cs typeface="Calibri" panose="020F0502020204030204" charset="0"/>
              </a:rPr>
              <a:t>T6 </a:t>
            </a:r>
            <a:r>
              <a:rPr lang="pt-BR" sz="2400" b="1" dirty="0" smtClean="0">
                <a:solidFill>
                  <a:srgbClr val="FFFF00"/>
                </a:solidFill>
                <a:latin typeface="Calibri" panose="020F0502020204030204" charset="0"/>
                <a:cs typeface="Calibri" panose="020F0502020204030204" charset="0"/>
              </a:rPr>
              <a:t>383</a:t>
            </a:r>
            <a:endParaRPr lang="pt-BR" sz="2400"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1272540"/>
            <a:ext cx="4104640" cy="3603625"/>
          </a:xfrm>
        </p:spPr>
        <p:txBody>
          <a:bodyPr>
            <a:normAutofit fontScale="90000" lnSpcReduction="10000"/>
          </a:bodyPr>
          <a:lstStyle/>
          <a:p>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Sem o devido preparo </a:t>
            </a:r>
            <a:r>
              <a:rPr lang="pt-BR" sz="2400" dirty="0" smtClean="0">
                <a:latin typeface="Calibri" panose="020F0502020204030204" charset="0"/>
                <a:cs typeface="Calibri" panose="020F0502020204030204" charset="0"/>
                <a:sym typeface="+mn-ea"/>
              </a:rPr>
              <a:t>espiritual</a:t>
            </a:r>
            <a:r>
              <a:rPr lang="pt-PT" altLang="pt-BR" sz="2400" dirty="0" smtClean="0">
                <a:latin typeface="Calibri" panose="020F0502020204030204" charset="0"/>
                <a:cs typeface="Calibri" panose="020F0502020204030204" charset="0"/>
                <a:sym typeface="+mn-ea"/>
              </a:rPr>
              <a:t> e sem a </a:t>
            </a:r>
            <a:r>
              <a:rPr lang="pt-BR" sz="2400" dirty="0" smtClean="0">
                <a:latin typeface="Calibri" panose="020F0502020204030204" charset="0"/>
                <a:cs typeface="Calibri" panose="020F0502020204030204" charset="0"/>
              </a:rPr>
              <a:t>prepar</a:t>
            </a:r>
            <a:r>
              <a:rPr lang="pt-PT" altLang="pt-BR" sz="2400" dirty="0" smtClean="0">
                <a:latin typeface="Calibri" panose="020F0502020204030204" charset="0"/>
                <a:cs typeface="Calibri" panose="020F0502020204030204" charset="0"/>
              </a:rPr>
              <a:t>ação</a:t>
            </a:r>
            <a:r>
              <a:rPr lang="pt-BR" sz="2400" dirty="0" smtClean="0">
                <a:latin typeface="Calibri" panose="020F0502020204030204" charset="0"/>
                <a:cs typeface="Calibri" panose="020F0502020204030204" charset="0"/>
              </a:rPr>
              <a:t> </a:t>
            </a:r>
            <a:r>
              <a:rPr lang="pt-BR" sz="2400" dirty="0" smtClean="0">
                <a:latin typeface="Calibri" panose="020F0502020204030204" charset="0"/>
                <a:cs typeface="Calibri" panose="020F0502020204030204" charset="0"/>
                <a:sym typeface="+mn-ea"/>
              </a:rPr>
              <a:t>do material</a:t>
            </a:r>
            <a:r>
              <a:rPr lang="pt-BR" sz="2400" dirty="0" smtClean="0">
                <a:latin typeface="Calibri" panose="020F0502020204030204" charset="0"/>
                <a:cs typeface="Calibri" panose="020F0502020204030204" charset="0"/>
              </a:rPr>
              <a:t>.</a:t>
            </a:r>
            <a:endParaRPr lang="pt-BR" sz="2400" dirty="0" smtClean="0">
              <a:latin typeface="Calibri" panose="020F0502020204030204" charset="0"/>
              <a:cs typeface="Calibri" panose="020F0502020204030204" charset="0"/>
            </a:endParaRPr>
          </a:p>
          <a:p>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Sem </a:t>
            </a:r>
            <a:r>
              <a:rPr lang="pt-PT" altLang="pt-BR" sz="2400" dirty="0" smtClean="0">
                <a:latin typeface="Calibri" panose="020F0502020204030204" charset="0"/>
                <a:cs typeface="Calibri" panose="020F0502020204030204" charset="0"/>
              </a:rPr>
              <a:t>t</a:t>
            </a:r>
            <a:r>
              <a:rPr lang="pt-BR" sz="2400" dirty="0" smtClean="0">
                <a:latin typeface="Calibri" panose="020F0502020204030204" charset="0"/>
                <a:cs typeface="Calibri" panose="020F0502020204030204" charset="0"/>
              </a:rPr>
              <a:t>er dedicado tempo </a:t>
            </a:r>
            <a:r>
              <a:rPr lang="pt-PT" altLang="pt-BR" sz="2400" dirty="0" smtClean="0">
                <a:latin typeface="Calibri" panose="020F0502020204030204" charset="0"/>
                <a:cs typeface="Calibri" panose="020F0502020204030204" charset="0"/>
              </a:rPr>
              <a:t>à</a:t>
            </a:r>
            <a:r>
              <a:rPr lang="pt-BR" sz="2400" dirty="0" smtClean="0">
                <a:latin typeface="Calibri" panose="020F0502020204030204" charset="0"/>
                <a:cs typeface="Calibri" panose="020F0502020204030204" charset="0"/>
              </a:rPr>
              <a:t> oração</a:t>
            </a:r>
            <a:r>
              <a:rPr lang="pt-PT" altLang="pt-BR" sz="2400" dirty="0" smtClean="0">
                <a:latin typeface="Calibri" panose="020F0502020204030204" charset="0"/>
                <a:cs typeface="Calibri" panose="020F0502020204030204" charset="0"/>
              </a:rPr>
              <a:t>, pedindo a unção do Espírito Santo</a:t>
            </a:r>
            <a:r>
              <a:rPr lang="pt-BR" sz="2400" dirty="0" smtClean="0">
                <a:latin typeface="Calibri" panose="020F0502020204030204" charset="0"/>
                <a:cs typeface="Calibri" panose="020F0502020204030204" charset="0"/>
              </a:rPr>
              <a:t>.</a:t>
            </a:r>
            <a:endParaRPr lang="pt-BR" sz="2400" dirty="0" smtClean="0">
              <a:latin typeface="Calibri" panose="020F0502020204030204" charset="0"/>
              <a:cs typeface="Calibri" panose="020F0502020204030204" charset="0"/>
            </a:endParaRPr>
          </a:p>
          <a:p>
            <a:endParaRPr lang="pt-BR" sz="2400" dirty="0">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
        <p:nvSpPr>
          <p:cNvPr id="5" name="Título 3"/>
          <p:cNvSpPr>
            <a:spLocks noGrp="1"/>
          </p:cNvSpPr>
          <p:nvPr>
            <p:ph type="title"/>
          </p:nvPr>
        </p:nvSpPr>
        <p:spPr>
          <a:xfrm>
            <a:off x="4787900" y="267970"/>
            <a:ext cx="4227830" cy="857250"/>
          </a:xfrm>
        </p:spPr>
        <p:txBody>
          <a:bodyPr>
            <a:normAutofit fontScale="90000"/>
          </a:bodyPr>
          <a:lstStyle/>
          <a:p>
            <a:pPr algn="l"/>
            <a:r>
              <a:rPr lang="pt-BR" sz="3220" smtClean="0">
                <a:solidFill>
                  <a:srgbClr val="FFFF00"/>
                </a:solidFill>
                <a:latin typeface="Calibri" panose="020F0502020204030204" charset="0"/>
                <a:cs typeface="Calibri" panose="020F0502020204030204" charset="0"/>
              </a:rPr>
              <a:t>O púlpito não deve</a:t>
            </a:r>
            <a:r>
              <a:rPr lang="pt-PT" altLang="pt-BR" sz="3220" smtClean="0">
                <a:solidFill>
                  <a:srgbClr val="FFFF00"/>
                </a:solidFill>
                <a:latin typeface="Calibri" panose="020F0502020204030204" charset="0"/>
                <a:cs typeface="Calibri" panose="020F0502020204030204" charset="0"/>
              </a:rPr>
              <a:t>ria</a:t>
            </a:r>
            <a:r>
              <a:rPr lang="pt-BR" sz="3220" smtClean="0">
                <a:solidFill>
                  <a:srgbClr val="FFFF00"/>
                </a:solidFill>
                <a:latin typeface="Calibri" panose="020F0502020204030204" charset="0"/>
                <a:cs typeface="Calibri" panose="020F0502020204030204" charset="0"/>
              </a:rPr>
              <a:t> ser usado:</a:t>
            </a:r>
            <a:endParaRPr lang="pt-BR" sz="3220" dirty="0" smtClean="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Usem </a:t>
            </a:r>
            <a:r>
              <a:rPr lang="pt-PT" altLang="pt-BR" dirty="0">
                <a:latin typeface="Calibri" panose="020F0502020204030204" charset="0"/>
                <a:cs typeface="Calibri" panose="020F0502020204030204" charset="0"/>
              </a:rPr>
              <a:t>as ilustrações </a:t>
            </a:r>
            <a:r>
              <a:rPr lang="pt-BR" dirty="0">
                <a:latin typeface="Calibri" panose="020F0502020204030204" charset="0"/>
                <a:cs typeface="Calibri" panose="020F0502020204030204" charset="0"/>
              </a:rPr>
              <a:t>de forma </a:t>
            </a:r>
            <a:r>
              <a:rPr lang="pt-PT" altLang="pt-BR" dirty="0" smtClean="0">
                <a:latin typeface="Calibri" panose="020F0502020204030204" charset="0"/>
                <a:cs typeface="Calibri" panose="020F0502020204030204" charset="0"/>
              </a:rPr>
              <a:t>sábia</a:t>
            </a:r>
            <a:endParaRPr lang="pt-PT" altLang="pt-BR" dirty="0" smtClean="0">
              <a:latin typeface="Calibri" panose="020F0502020204030204" charset="0"/>
              <a:cs typeface="Calibri" panose="020F0502020204030204" charset="0"/>
            </a:endParaRPr>
          </a:p>
        </p:txBody>
      </p:sp>
      <p:sp>
        <p:nvSpPr>
          <p:cNvPr id="4" name="Espaço Reservado para Texto 3"/>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6</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sz="half" idx="2"/>
          </p:nvPr>
        </p:nvSpPr>
        <p:spPr>
          <a:xfrm>
            <a:off x="4787900" y="195580"/>
            <a:ext cx="4236720" cy="4680585"/>
          </a:xfrm>
        </p:spPr>
        <p:txBody>
          <a:bodyPr>
            <a:noAutofit/>
          </a:bodyPr>
          <a:lstStyle/>
          <a:p>
            <a:r>
              <a:rPr lang="pt-BR" sz="2400" dirty="0" smtClean="0">
                <a:latin typeface="Calibri" panose="020F0502020204030204" charset="0"/>
                <a:cs typeface="Calibri" panose="020F0502020204030204" charset="0"/>
              </a:rPr>
              <a:t>O </a:t>
            </a:r>
            <a:r>
              <a:rPr lang="pt-PT" altLang="pt-BR" sz="2400" dirty="0" smtClean="0">
                <a:latin typeface="Calibri" panose="020F0502020204030204" charset="0"/>
                <a:cs typeface="Calibri" panose="020F0502020204030204" charset="0"/>
              </a:rPr>
              <a:t>principal </a:t>
            </a:r>
            <a:r>
              <a:rPr lang="pt-BR" sz="2400" dirty="0" smtClean="0">
                <a:latin typeface="Calibri" panose="020F0502020204030204" charset="0"/>
                <a:cs typeface="Calibri" panose="020F0502020204030204" charset="0"/>
              </a:rPr>
              <a:t>objetivo das ilustrações é facilitar a compreensão da mensagem.</a:t>
            </a:r>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Elas são usadas para apresentar as afirmações abstratas </a:t>
            </a:r>
            <a:r>
              <a:rPr lang="pt-PT" altLang="pt-BR" sz="2400" dirty="0" smtClean="0">
                <a:latin typeface="Calibri" panose="020F0502020204030204" charset="0"/>
                <a:cs typeface="Calibri" panose="020F0502020204030204" charset="0"/>
              </a:rPr>
              <a:t>de</a:t>
            </a:r>
            <a:r>
              <a:rPr lang="pt-BR" sz="2400" dirty="0" smtClean="0">
                <a:latin typeface="Calibri" panose="020F0502020204030204" charset="0"/>
                <a:cs typeface="Calibri" panose="020F0502020204030204" charset="0"/>
              </a:rPr>
              <a:t> âmbito concreto.</a:t>
            </a:r>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Servem para tornar o assunto mais interessante</a:t>
            </a:r>
            <a:r>
              <a:rPr lang="pt-PT" altLang="pt-BR" sz="2400" dirty="0" smtClean="0">
                <a:latin typeface="Calibri" panose="020F0502020204030204" charset="0"/>
                <a:cs typeface="Calibri" panose="020F0502020204030204" charset="0"/>
              </a:rPr>
              <a:t> e captar a atenção do auditório</a:t>
            </a:r>
            <a:r>
              <a:rPr lang="pt-BR" sz="2400" dirty="0" smtClean="0">
                <a:latin typeface="Calibri" panose="020F0502020204030204" charset="0"/>
                <a:cs typeface="Calibri" panose="020F0502020204030204" charset="0"/>
              </a:rPr>
              <a:t>.</a:t>
            </a:r>
            <a:endParaRPr lang="pt-BR" sz="2400" dirty="0" smtClean="0">
              <a:latin typeface="Calibri" panose="020F0502020204030204" charset="0"/>
              <a:cs typeface="Calibri" panose="020F0502020204030204" charset="0"/>
            </a:endParaRPr>
          </a:p>
        </p:txBody>
      </p:sp>
      <p:pic>
        <p:nvPicPr>
          <p:cNvPr id="2" name="Espaço Reservado para Imagem 1"/>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13880" r="13880"/>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339090"/>
            <a:ext cx="4104640" cy="4250690"/>
          </a:xfrm>
        </p:spPr>
        <p:txBody>
          <a:bodyPr/>
          <a:lstStyle/>
          <a:p>
            <a:r>
              <a:rPr lang="pt-PT" altLang="pt-BR" sz="2400" smtClean="0">
                <a:latin typeface="Calibri" panose="020F0502020204030204" charset="0"/>
                <a:cs typeface="Calibri" panose="020F0502020204030204" charset="0"/>
              </a:rPr>
              <a:t>Mas n</a:t>
            </a:r>
            <a:r>
              <a:rPr lang="pt-BR" sz="2400" smtClean="0">
                <a:latin typeface="Calibri" panose="020F0502020204030204" charset="0"/>
                <a:cs typeface="Calibri" panose="020F0502020204030204" charset="0"/>
              </a:rPr>
              <a:t>ão façam da ilustração o centro da mensagem.</a:t>
            </a:r>
            <a:endParaRPr lang="pt-BR" sz="2400" smtClean="0">
              <a:latin typeface="Calibri" panose="020F0502020204030204" charset="0"/>
              <a:cs typeface="Calibri" panose="020F0502020204030204" charset="0"/>
            </a:endParaRPr>
          </a:p>
          <a:p>
            <a:pPr marL="0" indent="0">
              <a:buNone/>
            </a:pPr>
            <a:endParaRPr lang="pt-BR" sz="2400" smtClean="0">
              <a:latin typeface="Calibri" panose="020F0502020204030204" charset="0"/>
              <a:cs typeface="Calibri" panose="020F0502020204030204" charset="0"/>
            </a:endParaRPr>
          </a:p>
          <a:p>
            <a:r>
              <a:rPr lang="pt-BR" sz="2400" smtClean="0">
                <a:latin typeface="Calibri" panose="020F0502020204030204" charset="0"/>
                <a:cs typeface="Calibri" panose="020F0502020204030204" charset="0"/>
              </a:rPr>
              <a:t>Não usem ilustrações em demasia</a:t>
            </a:r>
            <a:r>
              <a:rPr lang="pt-PT" altLang="pt-BR" sz="2400" smtClean="0">
                <a:latin typeface="Calibri" panose="020F0502020204030204" charset="0"/>
                <a:cs typeface="Calibri" panose="020F0502020204030204" charset="0"/>
              </a:rPr>
              <a:t>,</a:t>
            </a:r>
            <a:r>
              <a:rPr lang="pt-BR" sz="2400" smtClean="0">
                <a:latin typeface="Calibri" panose="020F0502020204030204" charset="0"/>
                <a:cs typeface="Calibri" panose="020F0502020204030204" charset="0"/>
              </a:rPr>
              <a:t> </a:t>
            </a:r>
            <a:r>
              <a:rPr lang="pt-PT" altLang="pt-BR" sz="2400" smtClean="0">
                <a:latin typeface="Calibri" panose="020F0502020204030204" charset="0"/>
                <a:cs typeface="Calibri" panose="020F0502020204030204" charset="0"/>
              </a:rPr>
              <a:t>para</a:t>
            </a:r>
            <a:r>
              <a:rPr lang="pt-BR" sz="2400" smtClean="0">
                <a:latin typeface="Calibri" panose="020F0502020204030204" charset="0"/>
                <a:cs typeface="Calibri" panose="020F0502020204030204" charset="0"/>
              </a:rPr>
              <a:t> </a:t>
            </a:r>
            <a:r>
              <a:rPr lang="pt-PT" altLang="pt-BR" sz="2400" smtClean="0">
                <a:latin typeface="Calibri" panose="020F0502020204030204" charset="0"/>
                <a:cs typeface="Calibri" panose="020F0502020204030204" charset="0"/>
              </a:rPr>
              <a:t>que </a:t>
            </a:r>
            <a:r>
              <a:rPr lang="pt-BR" sz="2400" smtClean="0">
                <a:latin typeface="Calibri" panose="020F0502020204030204" charset="0"/>
                <a:cs typeface="Calibri" panose="020F0502020204030204" charset="0"/>
              </a:rPr>
              <a:t>não</a:t>
            </a:r>
            <a:r>
              <a:rPr lang="pt-PT" altLang="pt-BR" sz="2400" smtClean="0">
                <a:latin typeface="Calibri" panose="020F0502020204030204" charset="0"/>
                <a:cs typeface="Calibri" panose="020F0502020204030204" charset="0"/>
              </a:rPr>
              <a:t> acabem por </a:t>
            </a:r>
            <a:r>
              <a:rPr lang="pt-BR" sz="2400" smtClean="0">
                <a:latin typeface="Calibri" panose="020F0502020204030204" charset="0"/>
                <a:cs typeface="Calibri" panose="020F0502020204030204" charset="0"/>
              </a:rPr>
              <a:t>entrete</a:t>
            </a:r>
            <a:r>
              <a:rPr lang="pt-PT" altLang="pt-BR" sz="2400" smtClean="0">
                <a:latin typeface="Calibri" panose="020F0502020204030204" charset="0"/>
                <a:cs typeface="Calibri" panose="020F0502020204030204" charset="0"/>
              </a:rPr>
              <a:t>r</a:t>
            </a:r>
            <a:r>
              <a:rPr lang="pt-BR" sz="2400" smtClean="0">
                <a:latin typeface="Calibri" panose="020F0502020204030204" charset="0"/>
                <a:cs typeface="Calibri" panose="020F0502020204030204" charset="0"/>
              </a:rPr>
              <a:t> </a:t>
            </a:r>
            <a:r>
              <a:rPr lang="pt-PT" altLang="pt-BR" sz="2400" smtClean="0">
                <a:latin typeface="Calibri" panose="020F0502020204030204" charset="0"/>
                <a:cs typeface="Calibri" panose="020F0502020204030204" charset="0"/>
              </a:rPr>
              <a:t>o pensamento d</a:t>
            </a:r>
            <a:r>
              <a:rPr lang="pt-BR" sz="2400" smtClean="0">
                <a:latin typeface="Calibri" panose="020F0502020204030204" charset="0"/>
                <a:cs typeface="Calibri" panose="020F0502020204030204" charset="0"/>
              </a:rPr>
              <a:t>as pessoas.</a:t>
            </a:r>
            <a:endParaRPr lang="pt-BR" sz="2400" dirty="0">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4861" r="4861"/>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460875" y="267335"/>
            <a:ext cx="4611370" cy="4680585"/>
          </a:xfrm>
        </p:spPr>
        <p:txBody>
          <a:bodyPr>
            <a:normAutofit fontScale="85000"/>
          </a:bodyPr>
          <a:lstStyle/>
          <a:p>
            <a:r>
              <a:rPr lang="pt-BR" dirty="0" smtClean="0">
                <a:latin typeface="Calibri" panose="020F0502020204030204" charset="0"/>
                <a:cs typeface="Calibri" panose="020F0502020204030204" charset="0"/>
              </a:rPr>
              <a:t>Não usem ilustrações</a:t>
            </a:r>
            <a:r>
              <a:rPr lang="pt-PT" altLang="pt-BR" dirty="0" smtClean="0">
                <a:latin typeface="Calibri" panose="020F0502020204030204" charset="0"/>
                <a:cs typeface="Calibri" panose="020F0502020204030204" charset="0"/>
              </a:rPr>
              <a:t> </a:t>
            </a:r>
            <a:r>
              <a:rPr lang="pt-BR" dirty="0" smtClean="0">
                <a:latin typeface="Calibri" panose="020F0502020204030204" charset="0"/>
                <a:cs typeface="Calibri" panose="020F0502020204030204" charset="0"/>
              </a:rPr>
              <a:t>exageradas ou fora do</a:t>
            </a:r>
            <a:r>
              <a:rPr lang="pt-PT" altLang="pt-BR" dirty="0" smtClean="0">
                <a:latin typeface="Calibri" panose="020F0502020204030204" charset="0"/>
                <a:cs typeface="Calibri" panose="020F0502020204030204" charset="0"/>
              </a:rPr>
              <a:t> </a:t>
            </a:r>
            <a:r>
              <a:rPr lang="pt-BR" dirty="0" smtClean="0">
                <a:latin typeface="Calibri" panose="020F0502020204030204" charset="0"/>
                <a:cs typeface="Calibri" panose="020F0502020204030204" charset="0"/>
              </a:rPr>
              <a:t>contexto, provocando </a:t>
            </a:r>
            <a:r>
              <a:rPr lang="pt-PT" altLang="pt-BR" dirty="0" smtClean="0">
                <a:latin typeface="Calibri" panose="020F0502020204030204" charset="0"/>
                <a:cs typeface="Calibri" panose="020F0502020204030204" charset="0"/>
              </a:rPr>
              <a:t>a </a:t>
            </a:r>
            <a:r>
              <a:rPr lang="pt-BR" dirty="0" smtClean="0">
                <a:latin typeface="Calibri" panose="020F0502020204030204" charset="0"/>
                <a:cs typeface="Calibri" panose="020F0502020204030204" charset="0"/>
              </a:rPr>
              <a:t>desconcentração </a:t>
            </a:r>
            <a:r>
              <a:rPr lang="pt-PT" dirty="0" smtClean="0">
                <a:latin typeface="Calibri" panose="020F0502020204030204" charset="0"/>
                <a:cs typeface="Calibri" panose="020F0502020204030204" charset="0"/>
              </a:rPr>
              <a:t>do</a:t>
            </a:r>
            <a:r>
              <a:rPr lang="pt-BR" dirty="0" smtClean="0">
                <a:latin typeface="Calibri" panose="020F0502020204030204" charset="0"/>
                <a:cs typeface="Calibri" panose="020F0502020204030204" charset="0"/>
              </a:rPr>
              <a:t>s presentes.</a:t>
            </a:r>
            <a:endParaRPr lang="pt-BR" dirty="0" smtClean="0">
              <a:latin typeface="Calibri" panose="020F0502020204030204" charset="0"/>
              <a:cs typeface="Calibri" panose="020F0502020204030204" charset="0"/>
            </a:endParaRPr>
          </a:p>
          <a:p>
            <a:r>
              <a:rPr lang="pt-BR" dirty="0" smtClean="0">
                <a:latin typeface="Calibri" panose="020F0502020204030204" charset="0"/>
                <a:cs typeface="Calibri" panose="020F0502020204030204" charset="0"/>
              </a:rPr>
              <a:t>A Bíblia é a principal fonte de boas ilustrações.</a:t>
            </a:r>
            <a:endParaRPr lang="pt-BR" dirty="0" smtClean="0">
              <a:latin typeface="Calibri" panose="020F0502020204030204" charset="0"/>
              <a:cs typeface="Calibri" panose="020F0502020204030204" charset="0"/>
            </a:endParaRPr>
          </a:p>
          <a:p>
            <a:r>
              <a:rPr lang="pt-BR" dirty="0" smtClean="0">
                <a:latin typeface="Calibri" panose="020F0502020204030204" charset="0"/>
                <a:cs typeface="Calibri" panose="020F0502020204030204" charset="0"/>
              </a:rPr>
              <a:t>A natureza também nos oferece uma galeria importante de ilustrações.</a:t>
            </a:r>
            <a:endParaRPr lang="pt-BR" dirty="0">
              <a:latin typeface="Calibri" panose="020F0502020204030204" charset="0"/>
              <a:cs typeface="Calibri" panose="020F0502020204030204" charset="0"/>
            </a:endParaRPr>
          </a:p>
        </p:txBody>
      </p:sp>
      <p:pic>
        <p:nvPicPr>
          <p:cNvPr id="6" name="Espaço Reservado para Imagem 5"/>
          <p:cNvPicPr>
            <a:picLocks noGrp="1" noChangeAspect="1"/>
          </p:cNvPicPr>
          <p:nvPr>
            <p:ph type="pic" sz="quarter" idx="10"/>
          </p:nvPr>
        </p:nvPicPr>
        <p:blipFill rotWithShape="1">
          <a:blip r:embed="rId1">
            <a:extLst>
              <a:ext uri="{28A0092B-C50C-407E-A947-70E740481C1C}">
                <a14:useLocalDpi xmlns:a14="http://schemas.microsoft.com/office/drawing/2010/main" val="0"/>
              </a:ext>
            </a:extLst>
          </a:blip>
          <a:srcRect l="36839" t="-217" r="2976" b="217"/>
          <a:stretch>
            <a:fillRect/>
          </a:stretch>
        </p:blipFill>
        <p:spPr>
          <a:xfrm>
            <a:off x="0" y="0"/>
            <a:ext cx="4343400" cy="5143500"/>
          </a:xfr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Dividam o tema corretamente</a:t>
            </a:r>
            <a:endParaRPr 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7</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sz="half" idx="2"/>
          </p:nvPr>
        </p:nvSpPr>
        <p:spPr>
          <a:xfrm>
            <a:off x="4503420" y="195580"/>
            <a:ext cx="4471035" cy="4680585"/>
          </a:xfrm>
        </p:spPr>
        <p:txBody>
          <a:bodyPr>
            <a:normAutofit fontScale="80000" lnSpcReduction="20000"/>
          </a:bodyPr>
          <a:lstStyle/>
          <a:p>
            <a:r>
              <a:rPr lang="pt-BR" dirty="0" smtClean="0">
                <a:latin typeface="Calibri" panose="020F0502020204030204" charset="0"/>
                <a:cs typeface="Calibri" panose="020F0502020204030204" charset="0"/>
              </a:rPr>
              <a:t>Não apresentem o assunto como uma </a:t>
            </a:r>
            <a:r>
              <a:rPr lang="pt-PT" altLang="pt-BR" dirty="0" smtClean="0">
                <a:latin typeface="Calibri" panose="020F0502020204030204" charset="0"/>
                <a:cs typeface="Calibri" panose="020F0502020204030204" charset="0"/>
              </a:rPr>
              <a:t>peça </a:t>
            </a:r>
            <a:r>
              <a:rPr lang="pt-BR" dirty="0" smtClean="0">
                <a:latin typeface="Calibri" panose="020F0502020204030204" charset="0"/>
                <a:cs typeface="Calibri" panose="020F0502020204030204" charset="0"/>
              </a:rPr>
              <a:t>única; isso dificulta a aprendizagem.</a:t>
            </a:r>
            <a:endParaRPr lang="pt-BR" dirty="0" smtClean="0">
              <a:latin typeface="Calibri" panose="020F0502020204030204" charset="0"/>
              <a:cs typeface="Calibri" panose="020F0502020204030204" charset="0"/>
            </a:endParaRPr>
          </a:p>
          <a:p>
            <a:r>
              <a:rPr lang="pt-BR" dirty="0" smtClean="0">
                <a:latin typeface="Calibri" panose="020F0502020204030204" charset="0"/>
                <a:cs typeface="Calibri" panose="020F0502020204030204" charset="0"/>
              </a:rPr>
              <a:t>Dividam-no em vários tópicos que permit</a:t>
            </a:r>
            <a:r>
              <a:rPr lang="pt-PT" altLang="pt-BR" dirty="0" smtClean="0">
                <a:latin typeface="Calibri" panose="020F0502020204030204" charset="0"/>
                <a:cs typeface="Calibri" panose="020F0502020204030204" charset="0"/>
              </a:rPr>
              <a:t>a</a:t>
            </a:r>
            <a:r>
              <a:rPr lang="pt-BR" dirty="0" smtClean="0">
                <a:latin typeface="Calibri" panose="020F0502020204030204" charset="0"/>
                <a:cs typeface="Calibri" panose="020F0502020204030204" charset="0"/>
              </a:rPr>
              <a:t> extrair as lições mais importantes.</a:t>
            </a:r>
            <a:endParaRPr lang="pt-BR" dirty="0" smtClean="0">
              <a:latin typeface="Calibri" panose="020F0502020204030204" charset="0"/>
              <a:cs typeface="Calibri" panose="020F0502020204030204" charset="0"/>
            </a:endParaRPr>
          </a:p>
          <a:p>
            <a:r>
              <a:rPr lang="pt-BR" dirty="0" smtClean="0">
                <a:latin typeface="Calibri" panose="020F0502020204030204" charset="0"/>
                <a:cs typeface="Calibri" panose="020F0502020204030204" charset="0"/>
              </a:rPr>
              <a:t>Busquem enfatizar cada uma das lições que desejam destacar.</a:t>
            </a:r>
            <a:endParaRPr lang="pt-BR" dirty="0" smtClean="0">
              <a:latin typeface="Calibri" panose="020F0502020204030204" charset="0"/>
              <a:cs typeface="Calibri" panose="020F0502020204030204" charset="0"/>
            </a:endParaRPr>
          </a:p>
          <a:p>
            <a:r>
              <a:rPr lang="pt-BR" dirty="0" smtClean="0">
                <a:latin typeface="Calibri" panose="020F0502020204030204" charset="0"/>
                <a:cs typeface="Calibri" panose="020F0502020204030204" charset="0"/>
              </a:rPr>
              <a:t>No final do assunto, destaquem as lições mais importantes.</a:t>
            </a:r>
            <a:endParaRPr lang="pt-BR" dirty="0">
              <a:latin typeface="Calibri" panose="020F0502020204030204" charset="0"/>
              <a:cs typeface="Calibri" panose="020F0502020204030204" charset="0"/>
            </a:endParaRPr>
          </a:p>
        </p:txBody>
      </p:sp>
      <p:pic>
        <p:nvPicPr>
          <p:cNvPr id="2" name="Espaço Reservado para Imagem 1"/>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a:xfrm>
            <a:off x="0" y="0"/>
            <a:ext cx="4236085" cy="5143500"/>
          </a:xfr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195580"/>
            <a:ext cx="4110990" cy="4680585"/>
          </a:xfrm>
        </p:spPr>
        <p:txBody>
          <a:bodyPr>
            <a:normAutofit/>
          </a:bodyPr>
          <a:lstStyle/>
          <a:p>
            <a:r>
              <a:rPr lang="pt-BR" sz="2400" dirty="0" smtClean="0">
                <a:latin typeface="Calibri" panose="020F0502020204030204" charset="0"/>
                <a:cs typeface="Calibri" panose="020F0502020204030204" charset="0"/>
              </a:rPr>
              <a:t>A eficácia do tema não depende da quantidade d</a:t>
            </a:r>
            <a:r>
              <a:rPr lang="pt-PT" altLang="pt-BR" sz="2400" dirty="0" smtClean="0">
                <a:latin typeface="Calibri" panose="020F0502020204030204" charset="0"/>
                <a:cs typeface="Calibri" panose="020F0502020204030204" charset="0"/>
              </a:rPr>
              <a:t>e</a:t>
            </a:r>
            <a:r>
              <a:rPr lang="pt-BR" sz="2400" dirty="0" smtClean="0">
                <a:latin typeface="Calibri" panose="020F0502020204030204" charset="0"/>
                <a:cs typeface="Calibri" panose="020F0502020204030204" charset="0"/>
              </a:rPr>
              <a:t> material exposto.</a:t>
            </a:r>
            <a:endParaRPr lang="pt-BR" sz="2400" dirty="0" smtClean="0">
              <a:latin typeface="Calibri" panose="020F0502020204030204" charset="0"/>
              <a:cs typeface="Calibri" panose="020F0502020204030204" charset="0"/>
            </a:endParaRPr>
          </a:p>
          <a:p>
            <a:pPr marL="0" indent="0">
              <a:buNone/>
            </a:pPr>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Caso haja exagero na quantidade do material, as pessoas ficarão confusas e acabarão </a:t>
            </a:r>
            <a:r>
              <a:rPr lang="pt-PT" altLang="pt-BR" sz="2400" dirty="0" smtClean="0">
                <a:latin typeface="Calibri" panose="020F0502020204030204" charset="0"/>
                <a:cs typeface="Calibri" panose="020F0502020204030204" charset="0"/>
              </a:rPr>
              <a:t>por </a:t>
            </a:r>
            <a:r>
              <a:rPr lang="pt-BR" sz="2400" dirty="0" smtClean="0">
                <a:latin typeface="Calibri" panose="020F0502020204030204" charset="0"/>
                <a:cs typeface="Calibri" panose="020F0502020204030204" charset="0"/>
              </a:rPr>
              <a:t>esquece</a:t>
            </a:r>
            <a:r>
              <a:rPr lang="pt-PT" altLang="pt-BR" sz="2400" dirty="0" smtClean="0">
                <a:latin typeface="Calibri" panose="020F0502020204030204" charset="0"/>
                <a:cs typeface="Calibri" panose="020F0502020204030204" charset="0"/>
              </a:rPr>
              <a:t>r</a:t>
            </a:r>
            <a:r>
              <a:rPr lang="pt-BR" sz="2400" dirty="0" smtClean="0">
                <a:latin typeface="Calibri" panose="020F0502020204030204" charset="0"/>
                <a:cs typeface="Calibri" panose="020F0502020204030204" charset="0"/>
              </a:rPr>
              <a:t> muito do que foi dito.</a:t>
            </a:r>
            <a:endParaRPr lang="pt-BR" sz="2400" dirty="0">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rot="19444118">
            <a:off x="748665" y="2064385"/>
            <a:ext cx="8117205" cy="1021715"/>
          </a:xfrm>
        </p:spPr>
        <p:txBody>
          <a:bodyPr>
            <a:normAutofit fontScale="90000"/>
          </a:bodyPr>
          <a:lstStyle/>
          <a:p>
            <a:r>
              <a:rPr lang="pt-BR" dirty="0">
                <a:latin typeface="Calibri" panose="020F0502020204030204" charset="0"/>
                <a:cs typeface="Calibri" panose="020F0502020204030204" charset="0"/>
              </a:rPr>
              <a:t>Estejam </a:t>
            </a:r>
            <a:r>
              <a:rPr lang="pt-BR" dirty="0" smtClean="0">
                <a:latin typeface="Calibri" panose="020F0502020204030204" charset="0"/>
                <a:cs typeface="Calibri" panose="020F0502020204030204" charset="0"/>
              </a:rPr>
              <a:t>atentos</a:t>
            </a:r>
            <a:r>
              <a:rPr lang="pt-PT" altLang="pt-BR" dirty="0" smtClean="0">
                <a:latin typeface="Calibri" panose="020F0502020204030204" charset="0"/>
                <a:cs typeface="Calibri" panose="020F0502020204030204" charset="0"/>
              </a:rPr>
              <a:t> </a:t>
            </a:r>
            <a:r>
              <a:rPr lang="pt-BR" dirty="0" smtClean="0">
                <a:latin typeface="Calibri" panose="020F0502020204030204" charset="0"/>
                <a:cs typeface="Calibri" panose="020F0502020204030204" charset="0"/>
              </a:rPr>
              <a:t>ao </a:t>
            </a:r>
            <a:r>
              <a:rPr lang="pt-BR" dirty="0">
                <a:latin typeface="Calibri" panose="020F0502020204030204" charset="0"/>
                <a:cs typeface="Calibri" panose="020F0502020204030204" charset="0"/>
              </a:rPr>
              <a:t>tom d</a:t>
            </a:r>
            <a:r>
              <a:rPr lang="pt-PT" altLang="pt-BR" dirty="0">
                <a:latin typeface="Calibri" panose="020F0502020204030204" charset="0"/>
                <a:cs typeface="Calibri" panose="020F0502020204030204" charset="0"/>
              </a:rPr>
              <a:t>a</a:t>
            </a:r>
            <a:r>
              <a:rPr lang="pt-BR" dirty="0">
                <a:latin typeface="Calibri" panose="020F0502020204030204" charset="0"/>
                <a:cs typeface="Calibri" panose="020F0502020204030204" charset="0"/>
              </a:rPr>
              <a:t> </a:t>
            </a:r>
            <a:r>
              <a:rPr lang="pt-PT" altLang="pt-BR" dirty="0">
                <a:latin typeface="Calibri" panose="020F0502020204030204" charset="0"/>
                <a:cs typeface="Calibri" panose="020F0502020204030204" charset="0"/>
              </a:rPr>
              <a:t>voss</a:t>
            </a:r>
            <a:r>
              <a:rPr lang="pt-BR" dirty="0">
                <a:latin typeface="Calibri" panose="020F0502020204030204" charset="0"/>
                <a:cs typeface="Calibri" panose="020F0502020204030204" charset="0"/>
              </a:rPr>
              <a:t>a </a:t>
            </a:r>
            <a:r>
              <a:rPr lang="pt-BR" dirty="0" smtClean="0">
                <a:latin typeface="Calibri" panose="020F0502020204030204" charset="0"/>
                <a:cs typeface="Calibri" panose="020F0502020204030204" charset="0"/>
              </a:rPr>
              <a:t>voz</a:t>
            </a:r>
            <a:r>
              <a:rPr lang="pt-PT" altLang="pt-BR" dirty="0" smtClean="0">
                <a:latin typeface="Calibri" panose="020F0502020204030204" charset="0"/>
                <a:cs typeface="Calibri" panose="020F0502020204030204" charset="0"/>
              </a:rPr>
              <a:t>, gestos e linguagem</a:t>
            </a:r>
            <a:endParaRPr lang="pt-PT" altLang="pt-BR" dirty="0" smtClean="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8</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195580"/>
            <a:ext cx="4244340" cy="4680585"/>
          </a:xfrm>
        </p:spPr>
        <p:txBody>
          <a:bodyPr>
            <a:noAutofit/>
          </a:bodyPr>
          <a:lstStyle/>
          <a:p>
            <a:r>
              <a:rPr lang="pt-BR" sz="2200" dirty="0" smtClean="0">
                <a:latin typeface="Calibri" panose="020F0502020204030204" charset="0"/>
                <a:cs typeface="Calibri" panose="020F0502020204030204" charset="0"/>
              </a:rPr>
              <a:t>Permitam que o tom da voz reflita o tipo de mensagem que vocês estão </a:t>
            </a:r>
            <a:r>
              <a:rPr lang="pt-PT" altLang="pt-BR" sz="2200" dirty="0" smtClean="0">
                <a:latin typeface="Calibri" panose="020F0502020204030204" charset="0"/>
                <a:cs typeface="Calibri" panose="020F0502020204030204" charset="0"/>
              </a:rPr>
              <a:t>a </a:t>
            </a:r>
            <a:r>
              <a:rPr lang="pt-BR" sz="2200" dirty="0" smtClean="0">
                <a:latin typeface="Calibri" panose="020F0502020204030204" charset="0"/>
                <a:cs typeface="Calibri" panose="020F0502020204030204" charset="0"/>
              </a:rPr>
              <a:t>transmiti</a:t>
            </a:r>
            <a:r>
              <a:rPr lang="pt-PT" altLang="pt-BR" sz="2200" dirty="0" smtClean="0">
                <a:latin typeface="Calibri" panose="020F0502020204030204" charset="0"/>
                <a:cs typeface="Calibri" panose="020F0502020204030204" charset="0"/>
              </a:rPr>
              <a:t>r.</a:t>
            </a:r>
            <a:endParaRPr lang="pt-PT" altLang="pt-BR" sz="2200" dirty="0" smtClean="0">
              <a:latin typeface="Calibri" panose="020F0502020204030204" charset="0"/>
              <a:cs typeface="Calibri" panose="020F0502020204030204" charset="0"/>
            </a:endParaRPr>
          </a:p>
          <a:p>
            <a:r>
              <a:rPr lang="pt-BR" sz="2200" dirty="0" smtClean="0">
                <a:latin typeface="Calibri" panose="020F0502020204030204" charset="0"/>
                <a:cs typeface="Calibri" panose="020F0502020204030204" charset="0"/>
              </a:rPr>
              <a:t>Não se esqueçam de que a melhor fórmula é variar, frequentemente, o tom da voz.</a:t>
            </a:r>
            <a:endParaRPr lang="pt-BR" sz="2200" dirty="0" smtClean="0">
              <a:latin typeface="Calibri" panose="020F0502020204030204" charset="0"/>
              <a:cs typeface="Calibri" panose="020F0502020204030204" charset="0"/>
            </a:endParaRPr>
          </a:p>
          <a:p>
            <a:r>
              <a:rPr lang="pt-BR" sz="2200" dirty="0" smtClean="0">
                <a:latin typeface="Calibri" panose="020F0502020204030204" charset="0"/>
                <a:cs typeface="Calibri" panose="020F0502020204030204" charset="0"/>
              </a:rPr>
              <a:t>Não falem muito rápido fazendo com que as pessoas tenham dificuldade </a:t>
            </a:r>
            <a:r>
              <a:rPr lang="pt-PT" altLang="pt-BR" sz="2200" dirty="0" smtClean="0">
                <a:latin typeface="Calibri" panose="020F0502020204030204" charset="0"/>
                <a:cs typeface="Calibri" panose="020F0502020204030204" charset="0"/>
              </a:rPr>
              <a:t>em</a:t>
            </a:r>
            <a:r>
              <a:rPr lang="pt-BR" sz="2200" dirty="0" smtClean="0">
                <a:latin typeface="Calibri" panose="020F0502020204030204" charset="0"/>
                <a:cs typeface="Calibri" panose="020F0502020204030204" charset="0"/>
              </a:rPr>
              <a:t> acompanh</a:t>
            </a:r>
            <a:r>
              <a:rPr lang="pt-PT" altLang="pt-BR" sz="2200" dirty="0" smtClean="0">
                <a:latin typeface="Calibri" panose="020F0502020204030204" charset="0"/>
                <a:cs typeface="Calibri" panose="020F0502020204030204" charset="0"/>
              </a:rPr>
              <a:t>ar e entender o vosso raciocínio</a:t>
            </a:r>
            <a:r>
              <a:rPr lang="pt-BR" sz="2200" dirty="0" smtClean="0">
                <a:latin typeface="Calibri" panose="020F0502020204030204" charset="0"/>
                <a:cs typeface="Calibri" panose="020F0502020204030204" charset="0"/>
              </a:rPr>
              <a:t>.</a:t>
            </a:r>
            <a:endParaRPr lang="pt-BR" sz="2200" dirty="0" smtClean="0">
              <a:latin typeface="Calibri" panose="020F0502020204030204" charset="0"/>
              <a:cs typeface="Calibri" panose="020F0502020204030204" charset="0"/>
            </a:endParaRPr>
          </a:p>
        </p:txBody>
      </p:sp>
      <p:pic>
        <p:nvPicPr>
          <p:cNvPr id="6" name="Espaço Reservado para Imagem 1"/>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a:xfrm>
            <a:off x="0" y="0"/>
            <a:ext cx="4633595" cy="51352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195580"/>
            <a:ext cx="4186555" cy="4680585"/>
          </a:xfrm>
        </p:spPr>
        <p:txBody>
          <a:bodyPr>
            <a:normAutofit fontScale="90000" lnSpcReduction="10000"/>
          </a:bodyPr>
          <a:lstStyle/>
          <a:p>
            <a:r>
              <a:rPr lang="pt-BR" sz="2665" dirty="0" smtClean="0">
                <a:latin typeface="Calibri" panose="020F0502020204030204" charset="0"/>
                <a:cs typeface="Calibri" panose="020F0502020204030204" charset="0"/>
              </a:rPr>
              <a:t>Pronunciem bem as palavras, de tal forma que as pessoas consigam compreender claramente tudo o que</a:t>
            </a:r>
            <a:r>
              <a:rPr lang="pt-PT" altLang="pt-BR" sz="2665" dirty="0" smtClean="0">
                <a:latin typeface="Calibri" panose="020F0502020204030204" charset="0"/>
                <a:cs typeface="Calibri" panose="020F0502020204030204" charset="0"/>
              </a:rPr>
              <a:t> </a:t>
            </a:r>
            <a:r>
              <a:rPr lang="pt-BR" sz="2665" dirty="0" smtClean="0">
                <a:latin typeface="Calibri" panose="020F0502020204030204" charset="0"/>
                <a:cs typeface="Calibri" panose="020F0502020204030204" charset="0"/>
              </a:rPr>
              <a:t>dizem.</a:t>
            </a:r>
            <a:endParaRPr lang="pt-BR" sz="2665" dirty="0" smtClean="0">
              <a:latin typeface="Calibri" panose="020F0502020204030204" charset="0"/>
              <a:cs typeface="Calibri" panose="020F0502020204030204" charset="0"/>
            </a:endParaRPr>
          </a:p>
          <a:p>
            <a:r>
              <a:rPr lang="pt-BR" sz="2665" dirty="0" smtClean="0">
                <a:latin typeface="Calibri" panose="020F0502020204030204" charset="0"/>
                <a:cs typeface="Calibri" panose="020F0502020204030204" charset="0"/>
              </a:rPr>
              <a:t>Não diminuam o volume da voz ao finalizar as palavras para que as frases não soem cortadas.</a:t>
            </a:r>
            <a:endParaRPr lang="pt-BR" sz="2665" dirty="0" smtClean="0">
              <a:latin typeface="Calibri" panose="020F0502020204030204" charset="0"/>
              <a:cs typeface="Calibri" panose="020F0502020204030204" charset="0"/>
            </a:endParaRPr>
          </a:p>
          <a:p>
            <a:r>
              <a:rPr lang="pt-BR" sz="2665" dirty="0" smtClean="0">
                <a:latin typeface="Calibri" panose="020F0502020204030204" charset="0"/>
                <a:cs typeface="Calibri" panose="020F0502020204030204" charset="0"/>
              </a:rPr>
              <a:t>Permitam que </a:t>
            </a:r>
            <a:r>
              <a:rPr lang="pt-PT" altLang="pt-BR" sz="2665" dirty="0" smtClean="0">
                <a:latin typeface="Calibri" panose="020F0502020204030204" charset="0"/>
                <a:cs typeface="Calibri" panose="020F0502020204030204" charset="0"/>
              </a:rPr>
              <a:t>as vossas</a:t>
            </a:r>
            <a:r>
              <a:rPr lang="pt-BR" sz="2665" dirty="0" smtClean="0">
                <a:latin typeface="Calibri" panose="020F0502020204030204" charset="0"/>
                <a:cs typeface="Calibri" panose="020F0502020204030204" charset="0"/>
              </a:rPr>
              <a:t> palavras e </a:t>
            </a:r>
            <a:r>
              <a:rPr lang="pt-PT" altLang="pt-BR" sz="2665" dirty="0" smtClean="0">
                <a:latin typeface="Calibri" panose="020F0502020204030204" charset="0"/>
                <a:cs typeface="Calibri" panose="020F0502020204030204" charset="0"/>
              </a:rPr>
              <a:t>os vosso</a:t>
            </a:r>
            <a:r>
              <a:rPr lang="pt-BR" sz="2665" dirty="0" smtClean="0">
                <a:latin typeface="Calibri" panose="020F0502020204030204" charset="0"/>
                <a:cs typeface="Calibri" panose="020F0502020204030204" charset="0"/>
              </a:rPr>
              <a:t>s gestos estejam em harmonia.</a:t>
            </a:r>
            <a:endParaRPr lang="pt-BR" sz="2665" dirty="0">
              <a:latin typeface="Calibri" panose="020F0502020204030204" charset="0"/>
              <a:cs typeface="Calibri" panose="020F0502020204030204" charset="0"/>
            </a:endParaRPr>
          </a:p>
        </p:txBody>
      </p:sp>
      <p:pic>
        <p:nvPicPr>
          <p:cNvPr id="5" name="Espaço Reservado para Imagem 2"/>
          <p:cNvPicPr>
            <a:picLocks noGrp="1"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0" y="0"/>
            <a:ext cx="4643438"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774565" y="123825"/>
            <a:ext cx="4116070" cy="857250"/>
          </a:xfrm>
        </p:spPr>
        <p:txBody>
          <a:bodyPr>
            <a:normAutofit fontScale="90000"/>
          </a:bodyPr>
          <a:lstStyle/>
          <a:p>
            <a:r>
              <a:rPr lang="pt-BR" smtClean="0">
                <a:latin typeface="Calibri" panose="020F0502020204030204" charset="0"/>
                <a:cs typeface="Calibri" panose="020F0502020204030204" charset="0"/>
              </a:rPr>
              <a:t>O púlpito não deve ser</a:t>
            </a:r>
            <a:r>
              <a:rPr lang="pt-PT" altLang="pt-BR" smtClean="0">
                <a:latin typeface="Calibri" panose="020F0502020204030204" charset="0"/>
                <a:cs typeface="Calibri" panose="020F0502020204030204" charset="0"/>
              </a:rPr>
              <a:t> </a:t>
            </a:r>
            <a:r>
              <a:rPr lang="pt-BR" smtClean="0">
                <a:latin typeface="Calibri" panose="020F0502020204030204" charset="0"/>
                <a:cs typeface="Calibri" panose="020F0502020204030204" charset="0"/>
              </a:rPr>
              <a:t>usado:</a:t>
            </a:r>
            <a:endParaRPr lang="pt-BR" dirty="0" smtClean="0">
              <a:latin typeface="Calibri" panose="020F0502020204030204" charset="0"/>
              <a:cs typeface="Calibri" panose="020F0502020204030204" charset="0"/>
            </a:endParaRPr>
          </a:p>
        </p:txBody>
      </p:sp>
      <p:sp>
        <p:nvSpPr>
          <p:cNvPr id="5" name="Espaço Reservado para Conteúdo 4"/>
          <p:cNvSpPr>
            <a:spLocks noGrp="1"/>
          </p:cNvSpPr>
          <p:nvPr>
            <p:ph sz="half" idx="2"/>
          </p:nvPr>
        </p:nvSpPr>
        <p:spPr>
          <a:xfrm>
            <a:off x="4787900" y="1490980"/>
            <a:ext cx="4104640" cy="3235960"/>
          </a:xfrm>
        </p:spPr>
        <p:txBody>
          <a:bodyPr>
            <a:noAutofit/>
          </a:bodyPr>
          <a:lstStyle/>
          <a:p>
            <a:r>
              <a:rPr lang="pt-BR" sz="2300" dirty="0" smtClean="0">
                <a:latin typeface="Calibri" panose="020F0502020204030204" charset="0"/>
                <a:cs typeface="Calibri" panose="020F0502020204030204" charset="0"/>
              </a:rPr>
              <a:t>Para entreter a congregação.</a:t>
            </a:r>
            <a:endParaRPr lang="pt-BR" sz="2300" dirty="0" smtClean="0">
              <a:latin typeface="Calibri" panose="020F0502020204030204" charset="0"/>
              <a:cs typeface="Calibri" panose="020F0502020204030204" charset="0"/>
            </a:endParaRPr>
          </a:p>
          <a:p>
            <a:r>
              <a:rPr lang="pt-BR" sz="2300" dirty="0" smtClean="0">
                <a:latin typeface="Calibri" panose="020F0502020204030204" charset="0"/>
                <a:cs typeface="Calibri" panose="020F0502020204030204" charset="0"/>
              </a:rPr>
              <a:t>Para exaltação pessoal.</a:t>
            </a:r>
            <a:endParaRPr lang="pt-BR" sz="2300" dirty="0" smtClean="0">
              <a:latin typeface="Calibri" panose="020F0502020204030204" charset="0"/>
              <a:cs typeface="Calibri" panose="020F0502020204030204" charset="0"/>
            </a:endParaRPr>
          </a:p>
          <a:p>
            <a:r>
              <a:rPr lang="pt-BR" sz="2300" dirty="0" smtClean="0">
                <a:latin typeface="Calibri" panose="020F0502020204030204" charset="0"/>
                <a:cs typeface="Calibri" panose="020F0502020204030204" charset="0"/>
              </a:rPr>
              <a:t>Apenas para preencher um </a:t>
            </a:r>
            <a:r>
              <a:rPr lang="pt-PT" altLang="pt-BR" sz="2300" dirty="0" smtClean="0">
                <a:latin typeface="Calibri" panose="020F0502020204030204" charset="0"/>
                <a:cs typeface="Calibri" panose="020F0502020204030204" charset="0"/>
              </a:rPr>
              <a:t>período</a:t>
            </a:r>
            <a:r>
              <a:rPr lang="pt-BR" sz="2300" dirty="0" smtClean="0">
                <a:latin typeface="Calibri" panose="020F0502020204030204" charset="0"/>
                <a:cs typeface="Calibri" panose="020F0502020204030204" charset="0"/>
              </a:rPr>
              <a:t> de tempo dentro da programação.</a:t>
            </a:r>
            <a:endParaRPr lang="pt-BR" sz="2300" dirty="0" smtClean="0">
              <a:latin typeface="Calibri" panose="020F0502020204030204" charset="0"/>
              <a:cs typeface="Calibri" panose="020F0502020204030204" charset="0"/>
            </a:endParaRPr>
          </a:p>
          <a:p>
            <a:r>
              <a:rPr lang="pt-BR" sz="2300" dirty="0" smtClean="0">
                <a:latin typeface="Calibri" panose="020F0502020204030204" charset="0"/>
                <a:cs typeface="Calibri" panose="020F0502020204030204" charset="0"/>
              </a:rPr>
              <a:t>Para ferir e atacar os </a:t>
            </a:r>
            <a:r>
              <a:rPr lang="pt-PT" altLang="pt-BR" sz="2300" dirty="0" smtClean="0">
                <a:latin typeface="Calibri" panose="020F0502020204030204" charset="0"/>
                <a:cs typeface="Calibri" panose="020F0502020204030204" charset="0"/>
              </a:rPr>
              <a:t>outros</a:t>
            </a:r>
            <a:r>
              <a:rPr lang="pt-BR" sz="2300" dirty="0" smtClean="0">
                <a:latin typeface="Calibri" panose="020F0502020204030204" charset="0"/>
                <a:cs typeface="Calibri" panose="020F0502020204030204" charset="0"/>
              </a:rPr>
              <a:t>.</a:t>
            </a:r>
            <a:endParaRPr lang="pt-BR" sz="2300" dirty="0" smtClean="0">
              <a:latin typeface="Calibri" panose="020F0502020204030204" charset="0"/>
              <a:cs typeface="Calibri" panose="020F0502020204030204" charset="0"/>
            </a:endParaRPr>
          </a:p>
        </p:txBody>
      </p:sp>
      <p:pic>
        <p:nvPicPr>
          <p:cNvPr id="6" name="Espaço Reservado para Imagem 5"/>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sz="half" idx="2"/>
          </p:nvPr>
        </p:nvSpPr>
        <p:spPr>
          <a:xfrm>
            <a:off x="4716145" y="195580"/>
            <a:ext cx="4258945" cy="4680585"/>
          </a:xfrm>
        </p:spPr>
        <p:txBody>
          <a:bodyPr>
            <a:normAutofit lnSpcReduction="20000"/>
          </a:bodyPr>
          <a:lstStyle/>
          <a:p>
            <a:pPr algn="l"/>
            <a:r>
              <a:rPr lang="pt-BR" sz="2400" dirty="0" smtClean="0">
                <a:latin typeface="Calibri" panose="020F0502020204030204" charset="0"/>
                <a:cs typeface="Calibri" panose="020F0502020204030204" charset="0"/>
              </a:rPr>
              <a:t>Não us</a:t>
            </a:r>
            <a:r>
              <a:rPr lang="pt-PT" altLang="pt-BR" sz="2400" dirty="0" smtClean="0">
                <a:latin typeface="Calibri" panose="020F0502020204030204" charset="0"/>
                <a:cs typeface="Calibri" panose="020F0502020204030204" charset="0"/>
              </a:rPr>
              <a:t>em</a:t>
            </a:r>
            <a:r>
              <a:rPr lang="pt-BR" sz="2400" dirty="0" smtClean="0">
                <a:latin typeface="Calibri" panose="020F0502020204030204" charset="0"/>
                <a:cs typeface="Calibri" panose="020F0502020204030204" charset="0"/>
              </a:rPr>
              <a:t> um tom </a:t>
            </a:r>
            <a:r>
              <a:rPr lang="pt-PT" altLang="pt-BR" sz="2400" dirty="0" smtClean="0">
                <a:latin typeface="Calibri" panose="020F0502020204030204" charset="0"/>
                <a:cs typeface="Calibri" panose="020F0502020204030204" charset="0"/>
              </a:rPr>
              <a:t>demasiado </a:t>
            </a:r>
            <a:r>
              <a:rPr lang="pt-BR" sz="2400" dirty="0" smtClean="0">
                <a:latin typeface="Calibri" panose="020F0502020204030204" charset="0"/>
                <a:cs typeface="Calibri" panose="020F0502020204030204" charset="0"/>
              </a:rPr>
              <a:t>baixo</a:t>
            </a:r>
            <a:r>
              <a:rPr lang="pt-PT" altLang="pt-BR" sz="2400" dirty="0" smtClean="0">
                <a:latin typeface="Calibri" panose="020F0502020204030204" charset="0"/>
                <a:cs typeface="Calibri" panose="020F0502020204030204" charset="0"/>
              </a:rPr>
              <a:t> ou monocórdico </a:t>
            </a:r>
            <a:r>
              <a:rPr lang="pt-BR" sz="2400" dirty="0" smtClean="0">
                <a:latin typeface="Calibri" panose="020F0502020204030204" charset="0"/>
                <a:cs typeface="Calibri" panose="020F0502020204030204" charset="0"/>
              </a:rPr>
              <a:t>que </a:t>
            </a:r>
            <a:r>
              <a:rPr lang="pt-PT" altLang="pt-BR" sz="2400" dirty="0" smtClean="0">
                <a:latin typeface="Calibri" panose="020F0502020204030204" charset="0"/>
                <a:cs typeface="Calibri" panose="020F0502020204030204" charset="0"/>
              </a:rPr>
              <a:t>faça com </a:t>
            </a:r>
            <a:r>
              <a:rPr lang="pt-BR" sz="2400" dirty="0" smtClean="0">
                <a:latin typeface="Calibri" panose="020F0502020204030204" charset="0"/>
                <a:cs typeface="Calibri" panose="020F0502020204030204" charset="0"/>
              </a:rPr>
              <a:t>as pessoas t</a:t>
            </a:r>
            <a:r>
              <a:rPr lang="pt-PT" altLang="pt-BR" sz="2400" dirty="0" smtClean="0">
                <a:latin typeface="Calibri" panose="020F0502020204030204" charset="0"/>
                <a:cs typeface="Calibri" panose="020F0502020204030204" charset="0"/>
              </a:rPr>
              <a:t>enham</a:t>
            </a:r>
            <a:r>
              <a:rPr lang="pt-BR" sz="2400" dirty="0" smtClean="0">
                <a:latin typeface="Calibri" panose="020F0502020204030204" charset="0"/>
                <a:cs typeface="Calibri" panose="020F0502020204030204" charset="0"/>
              </a:rPr>
              <a:t> dificuldade </a:t>
            </a:r>
            <a:r>
              <a:rPr lang="pt-PT" altLang="pt-BR" sz="2400" dirty="0" smtClean="0">
                <a:latin typeface="Calibri" panose="020F0502020204030204" charset="0"/>
                <a:cs typeface="Calibri" panose="020F0502020204030204" charset="0"/>
              </a:rPr>
              <a:t>em</a:t>
            </a:r>
            <a:r>
              <a:rPr lang="pt-BR" sz="2400" dirty="0" smtClean="0">
                <a:latin typeface="Calibri" panose="020F0502020204030204" charset="0"/>
                <a:cs typeface="Calibri" panose="020F0502020204030204" charset="0"/>
              </a:rPr>
              <a:t> entender</a:t>
            </a:r>
            <a:r>
              <a:rPr lang="pt-PT" altLang="pt-BR" sz="2400" dirty="0" smtClean="0">
                <a:latin typeface="Calibri" panose="020F0502020204030204" charset="0"/>
                <a:cs typeface="Calibri" panose="020F0502020204030204" charset="0"/>
              </a:rPr>
              <a:t>,</a:t>
            </a:r>
            <a:r>
              <a:rPr lang="pt-BR" sz="2400" dirty="0" smtClean="0">
                <a:latin typeface="Calibri" panose="020F0502020204030204" charset="0"/>
                <a:cs typeface="Calibri" panose="020F0502020204030204" charset="0"/>
              </a:rPr>
              <a:t> ou </a:t>
            </a:r>
            <a:r>
              <a:rPr lang="pt-PT" altLang="pt-BR" sz="2400" dirty="0" smtClean="0">
                <a:latin typeface="Calibri" panose="020F0502020204030204" charset="0"/>
                <a:cs typeface="Calibri" panose="020F0502020204030204" charset="0"/>
              </a:rPr>
              <a:t>que </a:t>
            </a:r>
            <a:r>
              <a:rPr lang="pt-BR" sz="2400" dirty="0" smtClean="0">
                <a:latin typeface="Calibri" panose="020F0502020204030204" charset="0"/>
                <a:cs typeface="Calibri" panose="020F0502020204030204" charset="0"/>
              </a:rPr>
              <a:t>sintam monotonia</a:t>
            </a:r>
            <a:r>
              <a:rPr lang="pt-PT" altLang="pt-BR" sz="2400" dirty="0" smtClean="0">
                <a:latin typeface="Calibri" panose="020F0502020204030204" charset="0"/>
                <a:cs typeface="Calibri" panose="020F0502020204030204" charset="0"/>
              </a:rPr>
              <a:t> na vossa voz</a:t>
            </a:r>
            <a:r>
              <a:rPr lang="pt-BR" sz="2400" dirty="0" smtClean="0">
                <a:latin typeface="Calibri" panose="020F0502020204030204" charset="0"/>
                <a:cs typeface="Calibri" panose="020F0502020204030204" charset="0"/>
              </a:rPr>
              <a:t>.</a:t>
            </a:r>
            <a:endParaRPr lang="pt-BR" sz="2400" dirty="0" smtClean="0">
              <a:latin typeface="Calibri" panose="020F0502020204030204" charset="0"/>
              <a:cs typeface="Calibri" panose="020F0502020204030204" charset="0"/>
            </a:endParaRPr>
          </a:p>
          <a:p>
            <a:pPr marL="0" indent="0" algn="l">
              <a:buNone/>
            </a:pPr>
            <a:endParaRPr lang="pt-BR" sz="2400" dirty="0" smtClean="0">
              <a:latin typeface="Calibri" panose="020F0502020204030204" charset="0"/>
              <a:cs typeface="Calibri" panose="020F0502020204030204" charset="0"/>
            </a:endParaRPr>
          </a:p>
          <a:p>
            <a:pPr algn="l"/>
            <a:r>
              <a:rPr lang="pt-BR" sz="2400" dirty="0" smtClean="0">
                <a:latin typeface="Calibri" panose="020F0502020204030204" charset="0"/>
                <a:cs typeface="Calibri" panose="020F0502020204030204" charset="0"/>
              </a:rPr>
              <a:t>Não</a:t>
            </a:r>
            <a:r>
              <a:rPr lang="pt-PT" altLang="pt-BR" sz="2400" dirty="0" smtClean="0">
                <a:latin typeface="Calibri" panose="020F0502020204030204" charset="0"/>
                <a:cs typeface="Calibri" panose="020F0502020204030204" charset="0"/>
              </a:rPr>
              <a:t> </a:t>
            </a:r>
            <a:r>
              <a:rPr lang="pt-BR" sz="2400" dirty="0" smtClean="0">
                <a:latin typeface="Calibri" panose="020F0502020204030204" charset="0"/>
                <a:cs typeface="Calibri" panose="020F0502020204030204" charset="0"/>
              </a:rPr>
              <a:t>grit</a:t>
            </a:r>
            <a:r>
              <a:rPr lang="pt-PT" altLang="pt-BR" sz="2400" dirty="0" smtClean="0">
                <a:latin typeface="Calibri" panose="020F0502020204030204" charset="0"/>
                <a:cs typeface="Calibri" panose="020F0502020204030204" charset="0"/>
              </a:rPr>
              <a:t>em</a:t>
            </a:r>
            <a:r>
              <a:rPr lang="pt-BR" sz="2400" dirty="0" smtClean="0">
                <a:latin typeface="Calibri" panose="020F0502020204030204" charset="0"/>
                <a:cs typeface="Calibri" panose="020F0502020204030204" charset="0"/>
              </a:rPr>
              <a:t> ou fal</a:t>
            </a:r>
            <a:r>
              <a:rPr lang="pt-PT" altLang="pt-BR" sz="2400" dirty="0" smtClean="0">
                <a:latin typeface="Calibri" panose="020F0502020204030204" charset="0"/>
                <a:cs typeface="Calibri" panose="020F0502020204030204" charset="0"/>
              </a:rPr>
              <a:t>em num tom tão alto</a:t>
            </a:r>
            <a:r>
              <a:rPr lang="pt-BR" sz="2400" dirty="0" smtClean="0">
                <a:latin typeface="Calibri" panose="020F0502020204030204" charset="0"/>
                <a:cs typeface="Calibri" panose="020F0502020204030204" charset="0"/>
              </a:rPr>
              <a:t> que roube </a:t>
            </a:r>
            <a:r>
              <a:rPr lang="pt-PT" altLang="pt-BR" sz="2400" dirty="0" smtClean="0">
                <a:latin typeface="Calibri" panose="020F0502020204030204" charset="0"/>
                <a:cs typeface="Calibri" panose="020F0502020204030204" charset="0"/>
              </a:rPr>
              <a:t>aos</a:t>
            </a:r>
            <a:r>
              <a:rPr lang="pt-BR" sz="2400" dirty="0" smtClean="0">
                <a:latin typeface="Calibri" panose="020F0502020204030204" charset="0"/>
                <a:cs typeface="Calibri" panose="020F0502020204030204" charset="0"/>
              </a:rPr>
              <a:t> ouvintes a paz celestial</a:t>
            </a:r>
            <a:r>
              <a:rPr lang="pt-PT" altLang="pt-BR" sz="2400" dirty="0" smtClean="0">
                <a:latin typeface="Calibri" panose="020F0502020204030204" charset="0"/>
                <a:cs typeface="Calibri" panose="020F0502020204030204" charset="0"/>
              </a:rPr>
              <a:t> (Micro)</a:t>
            </a:r>
            <a:r>
              <a:rPr lang="pt-BR" sz="2400" dirty="0" smtClean="0">
                <a:latin typeface="Calibri" panose="020F0502020204030204" charset="0"/>
                <a:cs typeface="Calibri" panose="020F0502020204030204" charset="0"/>
              </a:rPr>
              <a:t>.</a:t>
            </a:r>
            <a:endParaRPr lang="pt-BR" sz="2400" dirty="0">
              <a:latin typeface="Calibri" panose="020F0502020204030204" charset="0"/>
              <a:cs typeface="Calibri" panose="020F0502020204030204" charset="0"/>
            </a:endParaRPr>
          </a:p>
        </p:txBody>
      </p:sp>
      <p:pic>
        <p:nvPicPr>
          <p:cNvPr id="7" name="Espaço Reservado para Imagem 5"/>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a:xfrm>
            <a:off x="0" y="0"/>
            <a:ext cx="4643438" cy="5143500"/>
          </a:xfr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1" cstate="print">
            <a:extLst>
              <a:ext uri="{28A0092B-C50C-407E-A947-70E740481C1C}">
                <a14:useLocalDpi xmlns:a14="http://schemas.microsoft.com/office/drawing/2010/main" val="0"/>
              </a:ext>
            </a:extLst>
          </a:blip>
          <a:srcRect/>
          <a:stretch>
            <a:fillRect/>
          </a:stretch>
        </p:blipFill>
        <p:spPr/>
      </p:pic>
      <p:sp>
        <p:nvSpPr>
          <p:cNvPr id="6" name="Retângulo 12"/>
          <p:cNvSpPr/>
          <p:nvPr/>
        </p:nvSpPr>
        <p:spPr>
          <a:xfrm>
            <a:off x="0" y="3208300"/>
            <a:ext cx="9144000" cy="1872208"/>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ítulo 2"/>
          <p:cNvSpPr>
            <a:spLocks noGrp="1"/>
          </p:cNvSpPr>
          <p:nvPr>
            <p:ph type="title"/>
          </p:nvPr>
        </p:nvSpPr>
        <p:spPr>
          <a:xfrm>
            <a:off x="161764" y="3291830"/>
            <a:ext cx="8820472" cy="1800200"/>
          </a:xfrm>
        </p:spPr>
        <p:txBody>
          <a:bodyPr>
            <a:normAutofit/>
          </a:bodyPr>
          <a:lstStyle/>
          <a:p>
            <a:pPr>
              <a:lnSpc>
                <a:spcPct val="120000"/>
              </a:lnSpc>
              <a:spcBef>
                <a:spcPts val="0"/>
              </a:spcBef>
              <a:spcAft>
                <a:spcPts val="0"/>
              </a:spcAft>
            </a:pPr>
            <a:r>
              <a:rPr lang="pt-BR" sz="2400" i="1" dirty="0" smtClean="0">
                <a:latin typeface="Calibri" panose="020F0502020204030204" charset="0"/>
                <a:cs typeface="Calibri" panose="020F0502020204030204" charset="0"/>
              </a:rPr>
              <a:t>“</a:t>
            </a:r>
            <a:r>
              <a:rPr lang="pt-BR" sz="2400" i="1" dirty="0" smtClean="0">
                <a:latin typeface="Calibri" panose="020F0502020204030204" charset="0"/>
                <a:cs typeface="Calibri" panose="020F0502020204030204" charset="0"/>
                <a:sym typeface="Candara" panose="020E0502030303020204"/>
              </a:rPr>
              <a:t>Muitos falam muito rapidamente, e em alto diapasão, fora do natural. [...] Os pastores e os professores devem dar especial atenção ao </a:t>
            </a:r>
            <a:r>
              <a:rPr lang="pt-BR" sz="2400" i="1" dirty="0" smtClean="0">
                <a:latin typeface="Calibri" panose="020F0502020204030204" charset="0"/>
                <a:cs typeface="Calibri" panose="020F0502020204030204" charset="0"/>
              </a:rPr>
              <a:t>cultivo da voz”.</a:t>
            </a:r>
            <a:r>
              <a:rPr lang="pt-BR" sz="2400" dirty="0" smtClean="0">
                <a:latin typeface="Calibri" panose="020F0502020204030204" charset="0"/>
                <a:cs typeface="Calibri" panose="020F0502020204030204" charset="0"/>
              </a:rPr>
              <a:t> </a:t>
            </a:r>
            <a:r>
              <a:rPr lang="pt-BR" sz="2400" b="1" dirty="0" smtClean="0">
                <a:solidFill>
                  <a:srgbClr val="FFFF00"/>
                </a:solidFill>
                <a:latin typeface="Calibri" panose="020F0502020204030204" charset="0"/>
                <a:cs typeface="Calibri" panose="020F0502020204030204" charset="0"/>
              </a:rPr>
              <a:t>CP 239, 240</a:t>
            </a:r>
            <a:endParaRPr lang="pt-BR" sz="2400"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Imagem 5"/>
          <p:cNvPicPr>
            <a:picLocks noGrp="1" noChangeAspect="1"/>
          </p:cNvPicPr>
          <p:nvPr>
            <p:ph type="pic" idx="1"/>
          </p:nvPr>
        </p:nvPicPr>
        <p:blipFill>
          <a:blip r:embed="rId1" cstate="print">
            <a:extLst>
              <a:ext uri="{28A0092B-C50C-407E-A947-70E740481C1C}">
                <a14:useLocalDpi xmlns:a14="http://schemas.microsoft.com/office/drawing/2010/main" val="0"/>
              </a:ext>
            </a:extLst>
          </a:blip>
          <a:srcRect/>
          <a:stretch>
            <a:fillRect/>
          </a:stretch>
        </p:blipFill>
        <p:spPr/>
      </p:pic>
      <p:sp>
        <p:nvSpPr>
          <p:cNvPr id="5" name="Retângulo 12"/>
          <p:cNvSpPr/>
          <p:nvPr/>
        </p:nvSpPr>
        <p:spPr>
          <a:xfrm>
            <a:off x="0" y="3147814"/>
            <a:ext cx="9144000" cy="1995686"/>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spcBef>
                <a:spcPts val="1200"/>
              </a:spcBef>
            </a:pPr>
            <a:endParaRPr lang="pt-BR"/>
          </a:p>
        </p:txBody>
      </p:sp>
      <p:sp>
        <p:nvSpPr>
          <p:cNvPr id="4" name="Título 3"/>
          <p:cNvSpPr>
            <a:spLocks noGrp="1"/>
          </p:cNvSpPr>
          <p:nvPr>
            <p:ph type="title"/>
          </p:nvPr>
        </p:nvSpPr>
        <p:spPr>
          <a:xfrm>
            <a:off x="179512" y="3508107"/>
            <a:ext cx="8820472" cy="1368152"/>
          </a:xfrm>
        </p:spPr>
        <p:txBody>
          <a:bodyPr>
            <a:normAutofit fontScale="90000"/>
          </a:bodyPr>
          <a:lstStyle/>
          <a:p>
            <a:pPr fontAlgn="auto">
              <a:lnSpc>
                <a:spcPts val="3440"/>
              </a:lnSpc>
            </a:pPr>
            <a:r>
              <a:rPr lang="pt-BR" sz="2665" i="1" dirty="0" smtClean="0">
                <a:latin typeface="Calibri" panose="020F0502020204030204" charset="0"/>
                <a:cs typeface="Calibri" panose="020F0502020204030204" charset="0"/>
              </a:rPr>
              <a:t>“</a:t>
            </a:r>
            <a:r>
              <a:rPr lang="pt-BR" sz="2665" i="1" dirty="0" smtClean="0">
                <a:latin typeface="Calibri" panose="020F0502020204030204" charset="0"/>
                <a:cs typeface="Calibri" panose="020F0502020204030204" charset="0"/>
                <a:sym typeface="Candara" panose="020E0502030303020204"/>
              </a:rPr>
              <a:t>A voz do Salvador era música aos ouvidos d</a:t>
            </a:r>
            <a:r>
              <a:rPr lang="pt-PT" altLang="pt-BR" sz="2665" i="1" dirty="0" smtClean="0">
                <a:latin typeface="Calibri" panose="020F0502020204030204" charset="0"/>
                <a:cs typeface="Calibri" panose="020F0502020204030204" charset="0"/>
                <a:sym typeface="Candara" panose="020E0502030303020204"/>
              </a:rPr>
              <a:t>aquele</a:t>
            </a:r>
            <a:r>
              <a:rPr lang="pt-BR" sz="2665" i="1" dirty="0" smtClean="0">
                <a:latin typeface="Calibri" panose="020F0502020204030204" charset="0"/>
                <a:cs typeface="Calibri" panose="020F0502020204030204" charset="0"/>
                <a:sym typeface="Candara" panose="020E0502030303020204"/>
              </a:rPr>
              <a:t>s que </a:t>
            </a:r>
            <a:r>
              <a:rPr lang="pt-PT" altLang="pt-BR" sz="2665" i="1" dirty="0" smtClean="0">
                <a:latin typeface="Calibri" panose="020F0502020204030204" charset="0"/>
                <a:cs typeface="Calibri" panose="020F0502020204030204" charset="0"/>
                <a:sym typeface="Candara" panose="020E0502030303020204"/>
              </a:rPr>
              <a:t>estavam</a:t>
            </a:r>
            <a:r>
              <a:rPr lang="pt-BR" sz="2665" i="1" dirty="0" smtClean="0">
                <a:latin typeface="Calibri" panose="020F0502020204030204" charset="0"/>
                <a:cs typeface="Calibri" panose="020F0502020204030204" charset="0"/>
                <a:sym typeface="Candara" panose="020E0502030303020204"/>
              </a:rPr>
              <a:t> habituados à pregação monótona e sem vida dos escribas e fariseus</a:t>
            </a:r>
            <a:r>
              <a:rPr lang="pt-BR" sz="2665" i="1" dirty="0" smtClean="0">
                <a:latin typeface="Calibri" panose="020F0502020204030204" charset="0"/>
                <a:cs typeface="Calibri" panose="020F0502020204030204" charset="0"/>
              </a:rPr>
              <a:t>”.</a:t>
            </a:r>
            <a:r>
              <a:rPr lang="pt-BR" dirty="0" smtClean="0">
                <a:latin typeface="Calibri" panose="020F0502020204030204" charset="0"/>
                <a:cs typeface="Calibri" panose="020F0502020204030204" charset="0"/>
              </a:rPr>
              <a:t> </a:t>
            </a:r>
            <a:r>
              <a:rPr lang="pt-BR" sz="2665" b="1" dirty="0" smtClean="0">
                <a:solidFill>
                  <a:srgbClr val="FFFF00"/>
                </a:solidFill>
                <a:latin typeface="Calibri" panose="020F0502020204030204" charset="0"/>
                <a:cs typeface="Calibri" panose="020F0502020204030204" charset="0"/>
              </a:rPr>
              <a:t>CP 240</a:t>
            </a:r>
            <a:endParaRPr lang="pt-BR" sz="2665"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Imagem 1"/>
          <p:cNvPicPr>
            <a:picLocks noGrp="1" noChangeAspect="1"/>
          </p:cNvPicPr>
          <p:nvPr>
            <p:ph type="pic" idx="1"/>
          </p:nvPr>
        </p:nvPicPr>
        <p:blipFill>
          <a:blip r:embed="rId1" cstate="print">
            <a:extLst>
              <a:ext uri="{28A0092B-C50C-407E-A947-70E740481C1C}">
                <a14:useLocalDpi xmlns:a14="http://schemas.microsoft.com/office/drawing/2010/main" val="0"/>
              </a:ext>
            </a:extLst>
          </a:blip>
          <a:srcRect/>
          <a:stretch>
            <a:fillRect/>
          </a:stretch>
        </p:blipFill>
        <p:spPr/>
      </p:pic>
      <p:sp>
        <p:nvSpPr>
          <p:cNvPr id="6" name="Retângulo 12"/>
          <p:cNvSpPr/>
          <p:nvPr/>
        </p:nvSpPr>
        <p:spPr>
          <a:xfrm>
            <a:off x="0" y="2643758"/>
            <a:ext cx="9144000" cy="2499742"/>
          </a:xfrm>
          <a:custGeom>
            <a:avLst/>
            <a:gdLst>
              <a:gd name="connsiteX0" fmla="*/ 0 w 9144000"/>
              <a:gd name="connsiteY0" fmla="*/ 0 h 2880320"/>
              <a:gd name="connsiteX1" fmla="*/ 9144000 w 9144000"/>
              <a:gd name="connsiteY1" fmla="*/ 0 h 2880320"/>
              <a:gd name="connsiteX2" fmla="*/ 9144000 w 9144000"/>
              <a:gd name="connsiteY2" fmla="*/ 2880320 h 2880320"/>
              <a:gd name="connsiteX3" fmla="*/ 0 w 9144000"/>
              <a:gd name="connsiteY3" fmla="*/ 2880320 h 2880320"/>
              <a:gd name="connsiteX4" fmla="*/ 0 w 9144000"/>
              <a:gd name="connsiteY4" fmla="*/ 0 h 2880320"/>
              <a:gd name="connsiteX0-1" fmla="*/ 0 w 9144000"/>
              <a:gd name="connsiteY0-2" fmla="*/ 0 h 2880320"/>
              <a:gd name="connsiteX1-3" fmla="*/ 9144000 w 9144000"/>
              <a:gd name="connsiteY1-4" fmla="*/ 0 h 2880320"/>
              <a:gd name="connsiteX2-5" fmla="*/ 9144000 w 9144000"/>
              <a:gd name="connsiteY2-6" fmla="*/ 2880320 h 2880320"/>
              <a:gd name="connsiteX3-7" fmla="*/ 0 w 9144000"/>
              <a:gd name="connsiteY3-8" fmla="*/ 2880320 h 2880320"/>
              <a:gd name="connsiteX4-9" fmla="*/ 0 w 9144000"/>
              <a:gd name="connsiteY4-10" fmla="*/ 0 h 2880320"/>
              <a:gd name="connsiteX0-11" fmla="*/ 0 w 9144000"/>
              <a:gd name="connsiteY0-12" fmla="*/ 0 h 2880320"/>
              <a:gd name="connsiteX1-13" fmla="*/ 9144000 w 9144000"/>
              <a:gd name="connsiteY1-14" fmla="*/ 0 h 2880320"/>
              <a:gd name="connsiteX2-15" fmla="*/ 9144000 w 9144000"/>
              <a:gd name="connsiteY2-16" fmla="*/ 2880320 h 2880320"/>
              <a:gd name="connsiteX3-17" fmla="*/ 0 w 9144000"/>
              <a:gd name="connsiteY3-18" fmla="*/ 2880320 h 2880320"/>
              <a:gd name="connsiteX4-19" fmla="*/ 0 w 9144000"/>
              <a:gd name="connsiteY4-20" fmla="*/ 0 h 2880320"/>
              <a:gd name="connsiteX0-21" fmla="*/ 0 w 9144000"/>
              <a:gd name="connsiteY0-22" fmla="*/ 0 h 2880320"/>
              <a:gd name="connsiteX1-23" fmla="*/ 9144000 w 9144000"/>
              <a:gd name="connsiteY1-24" fmla="*/ 0 h 2880320"/>
              <a:gd name="connsiteX2-25" fmla="*/ 9144000 w 9144000"/>
              <a:gd name="connsiteY2-26" fmla="*/ 2880320 h 2880320"/>
              <a:gd name="connsiteX3-27" fmla="*/ 0 w 9144000"/>
              <a:gd name="connsiteY3-28" fmla="*/ 2880320 h 2880320"/>
              <a:gd name="connsiteX4-29" fmla="*/ 0 w 9144000"/>
              <a:gd name="connsiteY4-30" fmla="*/ 0 h 2880320"/>
              <a:gd name="connsiteX0-31" fmla="*/ 0 w 9144000"/>
              <a:gd name="connsiteY0-32" fmla="*/ 0 h 2880320"/>
              <a:gd name="connsiteX1-33" fmla="*/ 9144000 w 9144000"/>
              <a:gd name="connsiteY1-34" fmla="*/ 0 h 2880320"/>
              <a:gd name="connsiteX2-35" fmla="*/ 9144000 w 9144000"/>
              <a:gd name="connsiteY2-36" fmla="*/ 2880320 h 2880320"/>
              <a:gd name="connsiteX3-37" fmla="*/ 0 w 9144000"/>
              <a:gd name="connsiteY3-38" fmla="*/ 2880320 h 2880320"/>
              <a:gd name="connsiteX4-39" fmla="*/ 0 w 9144000"/>
              <a:gd name="connsiteY4-40" fmla="*/ 0 h 2880320"/>
              <a:gd name="connsiteX0-41" fmla="*/ 0 w 9144000"/>
              <a:gd name="connsiteY0-42" fmla="*/ 0 h 2880320"/>
              <a:gd name="connsiteX1-43" fmla="*/ 9144000 w 9144000"/>
              <a:gd name="connsiteY1-44" fmla="*/ 0 h 2880320"/>
              <a:gd name="connsiteX2-45" fmla="*/ 9144000 w 9144000"/>
              <a:gd name="connsiteY2-46" fmla="*/ 2880320 h 2880320"/>
              <a:gd name="connsiteX3-47" fmla="*/ 0 w 9144000"/>
              <a:gd name="connsiteY3-48" fmla="*/ 2880320 h 2880320"/>
              <a:gd name="connsiteX4-49" fmla="*/ 0 w 9144000"/>
              <a:gd name="connsiteY4-50" fmla="*/ 0 h 2880320"/>
              <a:gd name="connsiteX0-51" fmla="*/ 0 w 9144000"/>
              <a:gd name="connsiteY0-52" fmla="*/ 0 h 2880320"/>
              <a:gd name="connsiteX1-53" fmla="*/ 9144000 w 9144000"/>
              <a:gd name="connsiteY1-54" fmla="*/ 0 h 2880320"/>
              <a:gd name="connsiteX2-55" fmla="*/ 9144000 w 9144000"/>
              <a:gd name="connsiteY2-56" fmla="*/ 2880320 h 2880320"/>
              <a:gd name="connsiteX3-57" fmla="*/ 0 w 9144000"/>
              <a:gd name="connsiteY3-58" fmla="*/ 2880320 h 2880320"/>
              <a:gd name="connsiteX4-59" fmla="*/ 0 w 9144000"/>
              <a:gd name="connsiteY4-60" fmla="*/ 0 h 2880320"/>
              <a:gd name="connsiteX0-61" fmla="*/ 0 w 9144000"/>
              <a:gd name="connsiteY0-62" fmla="*/ 0 h 2880320"/>
              <a:gd name="connsiteX1-63" fmla="*/ 9144000 w 9144000"/>
              <a:gd name="connsiteY1-64" fmla="*/ 0 h 2880320"/>
              <a:gd name="connsiteX2-65" fmla="*/ 9144000 w 9144000"/>
              <a:gd name="connsiteY2-66" fmla="*/ 2880320 h 2880320"/>
              <a:gd name="connsiteX3-67" fmla="*/ 0 w 9144000"/>
              <a:gd name="connsiteY3-68" fmla="*/ 2880320 h 2880320"/>
              <a:gd name="connsiteX4-69" fmla="*/ 0 w 9144000"/>
              <a:gd name="connsiteY4-70" fmla="*/ 0 h 2880320"/>
              <a:gd name="connsiteX0-71" fmla="*/ 0 w 9144000"/>
              <a:gd name="connsiteY0-72" fmla="*/ 94593 h 2974913"/>
              <a:gd name="connsiteX1-73" fmla="*/ 9144000 w 9144000"/>
              <a:gd name="connsiteY1-74" fmla="*/ 0 h 2974913"/>
              <a:gd name="connsiteX2-75" fmla="*/ 9144000 w 9144000"/>
              <a:gd name="connsiteY2-76" fmla="*/ 2974913 h 2974913"/>
              <a:gd name="connsiteX3-77" fmla="*/ 0 w 9144000"/>
              <a:gd name="connsiteY3-78" fmla="*/ 2974913 h 2974913"/>
              <a:gd name="connsiteX4-79" fmla="*/ 0 w 9144000"/>
              <a:gd name="connsiteY4-80" fmla="*/ 94593 h 297491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2974913">
                <a:moveTo>
                  <a:pt x="0" y="94593"/>
                </a:moveTo>
                <a:cubicBezTo>
                  <a:pt x="3993931" y="551793"/>
                  <a:pt x="5591503" y="378372"/>
                  <a:pt x="9144000" y="0"/>
                </a:cubicBezTo>
                <a:lnTo>
                  <a:pt x="9144000" y="2974913"/>
                </a:lnTo>
                <a:cubicBezTo>
                  <a:pt x="7341476" y="2785727"/>
                  <a:pt x="3473669" y="2628072"/>
                  <a:pt x="0" y="2974913"/>
                </a:cubicBezTo>
                <a:lnTo>
                  <a:pt x="0" y="94593"/>
                </a:lnTo>
                <a:close/>
              </a:path>
            </a:pathLst>
          </a:cu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a:xfrm>
            <a:off x="91440" y="3220085"/>
            <a:ext cx="8963025" cy="1584325"/>
          </a:xfrm>
        </p:spPr>
        <p:txBody>
          <a:bodyPr>
            <a:normAutofit/>
          </a:bodyPr>
          <a:lstStyle/>
          <a:p>
            <a:pPr>
              <a:lnSpc>
                <a:spcPct val="120000"/>
              </a:lnSpc>
              <a:spcBef>
                <a:spcPts val="0"/>
              </a:spcBef>
              <a:spcAft>
                <a:spcPts val="0"/>
              </a:spcAft>
            </a:pPr>
            <a:r>
              <a:rPr lang="pt-BR" sz="2400" i="1" dirty="0">
                <a:latin typeface="Calibri" panose="020F0502020204030204" charset="0"/>
                <a:cs typeface="Calibri" panose="020F0502020204030204" charset="0"/>
              </a:rPr>
              <a:t>“</a:t>
            </a:r>
            <a:r>
              <a:rPr lang="pt-BR" sz="2400" i="1" dirty="0">
                <a:latin typeface="Calibri" panose="020F0502020204030204" charset="0"/>
                <a:cs typeface="Calibri" panose="020F0502020204030204" charset="0"/>
                <a:sym typeface="Candara" panose="020E0502030303020204"/>
              </a:rPr>
              <a:t>O obreiro de Deus deve fazer sinceros esforços para tornar-se representante de Cristo, </a:t>
            </a:r>
            <a:r>
              <a:rPr lang="pt-BR" sz="2400" b="1" i="1" dirty="0">
                <a:latin typeface="Calibri" panose="020F0502020204030204" charset="0"/>
                <a:cs typeface="Calibri" panose="020F0502020204030204" charset="0"/>
                <a:sym typeface="Candara" panose="020E0502030303020204"/>
              </a:rPr>
              <a:t>rejeitando toda </a:t>
            </a:r>
            <a:r>
              <a:rPr lang="pt-PT" altLang="pt-BR" sz="2400" b="1" i="1" dirty="0">
                <a:latin typeface="Calibri" panose="020F0502020204030204" charset="0"/>
                <a:cs typeface="Calibri" panose="020F0502020204030204" charset="0"/>
                <a:sym typeface="Candara" panose="020E0502030303020204"/>
              </a:rPr>
              <a:t>a </a:t>
            </a:r>
            <a:r>
              <a:rPr lang="pt-BR" sz="2400" b="1" i="1" dirty="0">
                <a:latin typeface="Calibri" panose="020F0502020204030204" charset="0"/>
                <a:cs typeface="Calibri" panose="020F0502020204030204" charset="0"/>
                <a:sym typeface="Candara" panose="020E0502030303020204"/>
              </a:rPr>
              <a:t>gesticulação imprópria </a:t>
            </a:r>
            <a:r>
              <a:rPr lang="pt-PT" altLang="pt-BR" sz="2400" b="1" i="1" dirty="0">
                <a:latin typeface="Calibri" panose="020F0502020204030204" charset="0"/>
                <a:cs typeface="Calibri" panose="020F0502020204030204" charset="0"/>
                <a:sym typeface="Candara" panose="020E0502030303020204"/>
              </a:rPr>
              <a:t>e </a:t>
            </a:r>
            <a:r>
              <a:rPr lang="pt-BR" sz="2400" b="1" i="1" dirty="0">
                <a:latin typeface="Calibri" panose="020F0502020204030204" charset="0"/>
                <a:cs typeface="Calibri" panose="020F0502020204030204" charset="0"/>
                <a:sym typeface="Candara" panose="020E0502030303020204"/>
              </a:rPr>
              <a:t>toda </a:t>
            </a:r>
            <a:r>
              <a:rPr lang="pt-PT" altLang="pt-BR" sz="2400" b="1" i="1" dirty="0">
                <a:latin typeface="Calibri" panose="020F0502020204030204" charset="0"/>
                <a:cs typeface="Calibri" panose="020F0502020204030204" charset="0"/>
                <a:sym typeface="Candara" panose="020E0502030303020204"/>
              </a:rPr>
              <a:t>a </a:t>
            </a:r>
            <a:r>
              <a:rPr lang="pt-BR" sz="2400" b="1" i="1" dirty="0">
                <a:latin typeface="Calibri" panose="020F0502020204030204" charset="0"/>
                <a:cs typeface="Calibri" panose="020F0502020204030204" charset="0"/>
                <a:sym typeface="Candara" panose="020E0502030303020204"/>
              </a:rPr>
              <a:t>linguagem grosseira</a:t>
            </a:r>
            <a:r>
              <a:rPr lang="pt-PT" altLang="pt-BR" sz="2400" b="1" i="1" dirty="0">
                <a:latin typeface="Calibri" panose="020F0502020204030204" charset="0"/>
                <a:cs typeface="Calibri" panose="020F0502020204030204" charset="0"/>
                <a:sym typeface="Candara" panose="020E0502030303020204"/>
              </a:rPr>
              <a:t>.</a:t>
            </a:r>
            <a:r>
              <a:rPr lang="pt-BR" sz="2400" i="1" dirty="0">
                <a:latin typeface="Calibri" panose="020F0502020204030204" charset="0"/>
                <a:cs typeface="Calibri" panose="020F0502020204030204" charset="0"/>
              </a:rPr>
              <a:t>”</a:t>
            </a:r>
            <a:r>
              <a:rPr lang="pt-BR" sz="2400" dirty="0">
                <a:latin typeface="Calibri" panose="020F0502020204030204" charset="0"/>
                <a:cs typeface="Calibri" panose="020F0502020204030204" charset="0"/>
              </a:rPr>
              <a:t> </a:t>
            </a:r>
            <a:r>
              <a:rPr lang="pt-BR" sz="2400" b="1" dirty="0">
                <a:solidFill>
                  <a:srgbClr val="FFFF00"/>
                </a:solidFill>
                <a:latin typeface="Calibri" panose="020F0502020204030204" charset="0"/>
                <a:cs typeface="Calibri" panose="020F0502020204030204" charset="0"/>
              </a:rPr>
              <a:t>CP </a:t>
            </a:r>
            <a:r>
              <a:rPr lang="pt-BR" sz="2400" b="1" dirty="0" smtClean="0">
                <a:solidFill>
                  <a:srgbClr val="FFFF00"/>
                </a:solidFill>
                <a:latin typeface="Calibri" panose="020F0502020204030204" charset="0"/>
                <a:cs typeface="Calibri" panose="020F0502020204030204" charset="0"/>
              </a:rPr>
              <a:t>238</a:t>
            </a:r>
            <a:endParaRPr lang="pt-BR" sz="2400" b="1" dirty="0">
              <a:solidFill>
                <a:srgbClr val="FFFF00"/>
              </a:solidFill>
              <a:latin typeface="Calibri" panose="020F0502020204030204" charset="0"/>
              <a:cs typeface="Calibri" panose="020F0502020204030204" charset="0"/>
            </a:endParaRPr>
          </a:p>
        </p:txBody>
      </p:sp>
      <p:sp>
        <p:nvSpPr>
          <p:cNvPr id="3" name="Espaço Reservado para Conteúdo 1"/>
          <p:cNvSpPr>
            <a:spLocks noGrp="1"/>
          </p:cNvSpPr>
          <p:nvPr>
            <p:ph sz="half" idx="2"/>
          </p:nvPr>
        </p:nvSpPr>
        <p:spPr>
          <a:xfrm>
            <a:off x="395605" y="51435"/>
            <a:ext cx="5043170" cy="777240"/>
          </a:xfrm>
        </p:spPr>
        <p:txBody>
          <a:bodyPr>
            <a:noAutofit/>
          </a:bodyPr>
          <a:p>
            <a:pPr marL="0" indent="0">
              <a:buNone/>
            </a:pPr>
            <a:r>
              <a:rPr lang="pt-PT" altLang="pt-BR" sz="4400" b="1" dirty="0" smtClean="0">
                <a:solidFill>
                  <a:schemeClr val="tx1"/>
                </a:solidFill>
                <a:effectLst>
                  <a:outerShdw blurRad="38100" dist="38100" dir="2700000" algn="tl">
                    <a:srgbClr val="000000">
                      <a:alpha val="43137"/>
                    </a:srgbClr>
                  </a:outerShdw>
                </a:effectLst>
                <a:latin typeface="Calibri" panose="020F0502020204030204" charset="0"/>
                <a:cs typeface="Calibri" panose="020F0502020204030204" charset="0"/>
              </a:rPr>
              <a:t>Gestos e </a:t>
            </a:r>
            <a:r>
              <a:rPr lang="pt-PT" altLang="pt-BR" sz="4400" b="1" dirty="0" smtClean="0">
                <a:solidFill>
                  <a:schemeClr val="bg1"/>
                </a:solidFill>
                <a:effectLst>
                  <a:outerShdw blurRad="38100" dist="38100" dir="2700000" algn="tl">
                    <a:srgbClr val="000000">
                      <a:alpha val="43137"/>
                    </a:srgbClr>
                  </a:outerShdw>
                </a:effectLst>
                <a:latin typeface="Calibri" panose="020F0502020204030204" charset="0"/>
                <a:cs typeface="Calibri" panose="020F0502020204030204" charset="0"/>
              </a:rPr>
              <a:t>Linguagem</a:t>
            </a:r>
            <a:endParaRPr lang="pt-PT" altLang="pt-BR" sz="4400" b="1" dirty="0" smtClean="0">
              <a:solidFill>
                <a:schemeClr val="bg1"/>
              </a:solidFill>
              <a:effectLst>
                <a:outerShdw blurRad="38100" dist="38100" dir="2700000" algn="tl">
                  <a:srgbClr val="000000">
                    <a:alpha val="43137"/>
                  </a:srgbClr>
                </a:outerShdw>
              </a:effectLst>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Imagem 6"/>
          <p:cNvSpPr>
            <a:spLocks noGrp="1"/>
          </p:cNvSpPr>
          <p:nvPr>
            <p:ph type="pic" idx="1"/>
          </p:nvPr>
        </p:nvSpPr>
        <p:spPr/>
      </p:sp>
      <p:sp>
        <p:nvSpPr>
          <p:cNvPr id="4" name="Título 3"/>
          <p:cNvSpPr>
            <a:spLocks noGrp="1"/>
          </p:cNvSpPr>
          <p:nvPr>
            <p:ph type="title"/>
          </p:nvPr>
        </p:nvSpPr>
        <p:spPr>
          <a:xfrm>
            <a:off x="107315" y="267970"/>
            <a:ext cx="8662670" cy="2592070"/>
          </a:xfrm>
        </p:spPr>
        <p:txBody>
          <a:bodyPr>
            <a:normAutofit fontScale="90000"/>
          </a:bodyPr>
          <a:lstStyle/>
          <a:p>
            <a:pPr>
              <a:lnSpc>
                <a:spcPct val="150000"/>
              </a:lnSpc>
            </a:pPr>
            <a:r>
              <a:rPr lang="pt-BR" sz="2665" i="1" dirty="0" smtClean="0">
                <a:latin typeface="Calibri" panose="020F0502020204030204" charset="0"/>
                <a:cs typeface="Calibri" panose="020F0502020204030204" charset="0"/>
              </a:rPr>
              <a:t>“</a:t>
            </a:r>
            <a:r>
              <a:rPr lang="pt-BR" sz="2665" i="1" dirty="0" smtClean="0">
                <a:latin typeface="Calibri" panose="020F0502020204030204" charset="0"/>
                <a:cs typeface="Calibri" panose="020F0502020204030204" charset="0"/>
                <a:sym typeface="Candara" panose="020E0502030303020204"/>
              </a:rPr>
              <a:t>Há uma numerosa classe descui</a:t>
            </a:r>
            <a:r>
              <a:rPr lang="pt-PT" altLang="pt-BR" sz="2665" i="1" dirty="0" smtClean="0">
                <a:latin typeface="Calibri" panose="020F0502020204030204" charset="0"/>
                <a:cs typeface="Calibri" panose="020F0502020204030204" charset="0"/>
                <a:sym typeface="Candara" panose="020E0502030303020204"/>
              </a:rPr>
              <a:t>dada</a:t>
            </a:r>
            <a:r>
              <a:rPr lang="pt-BR" sz="2665" i="1" dirty="0" smtClean="0">
                <a:latin typeface="Calibri" panose="020F0502020204030204" charset="0"/>
                <a:cs typeface="Calibri" panose="020F0502020204030204" charset="0"/>
                <a:sym typeface="Candara" panose="020E0502030303020204"/>
              </a:rPr>
              <a:t> </a:t>
            </a:r>
            <a:r>
              <a:rPr lang="pt-PT" altLang="pt-BR" sz="2665" i="1" dirty="0" smtClean="0">
                <a:latin typeface="Calibri" panose="020F0502020204030204" charset="0"/>
                <a:cs typeface="Calibri" panose="020F0502020204030204" charset="0"/>
                <a:sym typeface="Candara" panose="020E0502030303020204"/>
              </a:rPr>
              <a:t>na</a:t>
            </a:r>
            <a:r>
              <a:rPr lang="pt-BR" sz="2665" i="1" dirty="0" smtClean="0">
                <a:latin typeface="Calibri" panose="020F0502020204030204" charset="0"/>
                <a:cs typeface="Calibri" panose="020F0502020204030204" charset="0"/>
                <a:sym typeface="Candara" panose="020E0502030303020204"/>
              </a:rPr>
              <a:t> sua maneira de falar,  [...] Todos os dias deviam fazer progressos. [...]</a:t>
            </a:r>
            <a:r>
              <a:rPr lang="pt-BR" sz="2665" i="1" dirty="0" smtClean="0">
                <a:latin typeface="Calibri" panose="020F0502020204030204" charset="0"/>
                <a:cs typeface="Calibri" panose="020F0502020204030204" charset="0"/>
              </a:rPr>
              <a:t> </a:t>
            </a:r>
            <a:r>
              <a:rPr lang="pt-BR" sz="2665" i="1" dirty="0" smtClean="0">
                <a:latin typeface="Calibri" panose="020F0502020204030204" charset="0"/>
                <a:cs typeface="Calibri" panose="020F0502020204030204" charset="0"/>
                <a:sym typeface="Candara" panose="020E0502030303020204"/>
              </a:rPr>
              <a:t>Expressões comuns, vulgares, precisam ser substituídas por palavras sãs e puras [...] Convém cuidarmos em não pronunciar incorretamente as palavras</a:t>
            </a:r>
            <a:r>
              <a:rPr lang="pt-BR" sz="2665" i="1" dirty="0" smtClean="0">
                <a:latin typeface="Calibri" panose="020F0502020204030204" charset="0"/>
                <a:cs typeface="Calibri" panose="020F0502020204030204" charset="0"/>
              </a:rPr>
              <a:t>”. </a:t>
            </a:r>
            <a:r>
              <a:rPr lang="pt-BR" sz="2665" b="1" dirty="0" smtClean="0">
                <a:solidFill>
                  <a:srgbClr val="FFFF00"/>
                </a:solidFill>
                <a:latin typeface="Calibri" panose="020F0502020204030204" charset="0"/>
                <a:cs typeface="Calibri" panose="020F0502020204030204" charset="0"/>
              </a:rPr>
              <a:t>CP 238</a:t>
            </a:r>
            <a:endParaRPr lang="pt-BR" sz="2665" b="1" dirty="0">
              <a:solidFill>
                <a:srgbClr val="FFFF00"/>
              </a:solidFill>
              <a:latin typeface="Calibri" panose="020F0502020204030204" charset="0"/>
              <a:cs typeface="Calibri" panose="020F0502020204030204" charset="0"/>
            </a:endParaRPr>
          </a:p>
        </p:txBody>
      </p:sp>
      <p:sp>
        <p:nvSpPr>
          <p:cNvPr id="2" name="Caixa de Texto 1"/>
          <p:cNvSpPr txBox="1"/>
          <p:nvPr/>
        </p:nvSpPr>
        <p:spPr>
          <a:xfrm>
            <a:off x="765810" y="3940175"/>
            <a:ext cx="7472045" cy="829945"/>
          </a:xfrm>
          <a:prstGeom prst="rect">
            <a:avLst/>
          </a:prstGeom>
          <a:noFill/>
        </p:spPr>
        <p:txBody>
          <a:bodyPr wrap="square" rtlCol="0" anchor="t">
            <a:spAutoFit/>
          </a:bodyPr>
          <a:p>
            <a:pPr algn="ctr">
              <a:lnSpc>
                <a:spcPct val="100000"/>
              </a:lnSpc>
            </a:pPr>
            <a:r>
              <a:rPr lang="pt-BR" sz="2400" b="1" dirty="0" smtClean="0">
                <a:solidFill>
                  <a:schemeClr val="bg1"/>
                </a:solidFill>
                <a:latin typeface="Calibri" panose="020F0502020204030204" charset="0"/>
                <a:cs typeface="Calibri" panose="020F0502020204030204" charset="0"/>
                <a:sym typeface="+mn-ea"/>
              </a:rPr>
              <a:t>Leiam bastante </a:t>
            </a:r>
            <a:r>
              <a:rPr lang="pt-PT" altLang="pt-BR" sz="2400" b="1" dirty="0" smtClean="0">
                <a:solidFill>
                  <a:schemeClr val="bg1"/>
                </a:solidFill>
                <a:latin typeface="Calibri" panose="020F0502020204030204" charset="0"/>
                <a:cs typeface="Calibri" panose="020F0502020204030204" charset="0"/>
                <a:sym typeface="+mn-ea"/>
              </a:rPr>
              <a:t>e pratiquem frente a um espelho </a:t>
            </a:r>
            <a:r>
              <a:rPr lang="pt-BR" sz="2400" dirty="0" smtClean="0">
                <a:solidFill>
                  <a:schemeClr val="bg1"/>
                </a:solidFill>
                <a:latin typeface="Calibri" panose="020F0502020204030204" charset="0"/>
                <a:cs typeface="Calibri" panose="020F0502020204030204" charset="0"/>
                <a:sym typeface="+mn-ea"/>
              </a:rPr>
              <a:t>para corrigir alguns problemas nes</a:t>
            </a:r>
            <a:r>
              <a:rPr lang="pt-PT" altLang="pt-BR" sz="2400" dirty="0" smtClean="0">
                <a:solidFill>
                  <a:schemeClr val="bg1"/>
                </a:solidFill>
                <a:latin typeface="Calibri" panose="020F0502020204030204" charset="0"/>
                <a:cs typeface="Calibri" panose="020F0502020204030204" charset="0"/>
                <a:sym typeface="+mn-ea"/>
              </a:rPr>
              <a:t>t</a:t>
            </a:r>
            <a:r>
              <a:rPr lang="pt-BR" sz="2400" dirty="0" smtClean="0">
                <a:solidFill>
                  <a:schemeClr val="bg1"/>
                </a:solidFill>
                <a:latin typeface="Calibri" panose="020F0502020204030204" charset="0"/>
                <a:cs typeface="Calibri" panose="020F0502020204030204" charset="0"/>
                <a:sym typeface="+mn-ea"/>
              </a:rPr>
              <a:t>a</a:t>
            </a:r>
            <a:r>
              <a:rPr lang="pt-PT" altLang="pt-BR" sz="2400" dirty="0" smtClean="0">
                <a:solidFill>
                  <a:schemeClr val="bg1"/>
                </a:solidFill>
                <a:latin typeface="Calibri" panose="020F0502020204030204" charset="0"/>
                <a:cs typeface="Calibri" panose="020F0502020204030204" charset="0"/>
                <a:sym typeface="+mn-ea"/>
              </a:rPr>
              <a:t>s</a:t>
            </a:r>
            <a:r>
              <a:rPr lang="pt-BR" sz="2400" dirty="0" smtClean="0">
                <a:solidFill>
                  <a:schemeClr val="bg1"/>
                </a:solidFill>
                <a:latin typeface="Calibri" panose="020F0502020204030204" charset="0"/>
                <a:cs typeface="Calibri" panose="020F0502020204030204" charset="0"/>
                <a:sym typeface="+mn-ea"/>
              </a:rPr>
              <a:t> área</a:t>
            </a:r>
            <a:r>
              <a:rPr lang="pt-PT" altLang="pt-BR" sz="2400" dirty="0" smtClean="0">
                <a:solidFill>
                  <a:schemeClr val="bg1"/>
                </a:solidFill>
                <a:latin typeface="Calibri" panose="020F0502020204030204" charset="0"/>
                <a:cs typeface="Calibri" panose="020F0502020204030204" charset="0"/>
                <a:sym typeface="+mn-ea"/>
              </a:rPr>
              <a:t>s</a:t>
            </a:r>
            <a:r>
              <a:rPr lang="pt-BR" sz="2400" dirty="0" smtClean="0">
                <a:solidFill>
                  <a:schemeClr val="bg1"/>
                </a:solidFill>
                <a:latin typeface="Calibri" panose="020F0502020204030204" charset="0"/>
                <a:cs typeface="Calibri" panose="020F0502020204030204" charset="0"/>
                <a:sym typeface="+mn-ea"/>
              </a:rPr>
              <a:t>.</a:t>
            </a:r>
            <a:endParaRPr lang="pt-BR" altLang="en-US" sz="2400" dirty="0" smtClean="0">
              <a:solidFill>
                <a:schemeClr val="bg1"/>
              </a:solidFill>
              <a:latin typeface="Calibri" panose="020F0502020204030204" charset="0"/>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rot="19444118">
            <a:off x="1553845" y="1719580"/>
            <a:ext cx="7772400" cy="1899285"/>
          </a:xfrm>
        </p:spPr>
        <p:txBody>
          <a:bodyPr>
            <a:normAutofit fontScale="90000"/>
          </a:bodyPr>
          <a:lstStyle/>
          <a:p>
            <a:r>
              <a:rPr lang="pt-PT" altLang="pt-BR" dirty="0">
                <a:latin typeface="Calibri" panose="020F0502020204030204" charset="0"/>
                <a:cs typeface="Calibri" panose="020F0502020204030204" charset="0"/>
              </a:rPr>
              <a:t>a mensagem vivida é mais forte.  </a:t>
            </a:r>
            <a:r>
              <a:rPr lang="pt-BR" dirty="0">
                <a:latin typeface="Calibri" panose="020F0502020204030204" charset="0"/>
                <a:cs typeface="Calibri" panose="020F0502020204030204" charset="0"/>
              </a:rPr>
              <a:t> </a:t>
            </a:r>
            <a:r>
              <a:rPr lang="pt-PT" altLang="pt-BR" dirty="0">
                <a:latin typeface="Calibri" panose="020F0502020204030204" charset="0"/>
                <a:cs typeface="Calibri" panose="020F0502020204030204" charset="0"/>
              </a:rPr>
              <a:t>A mensagem </a:t>
            </a:r>
            <a:r>
              <a:rPr lang="pt-BR" dirty="0" smtClean="0">
                <a:latin typeface="Calibri" panose="020F0502020204030204" charset="0"/>
                <a:cs typeface="Calibri" panose="020F0502020204030204" charset="0"/>
              </a:rPr>
              <a:t>monóton</a:t>
            </a:r>
            <a:r>
              <a:rPr lang="pt-PT" altLang="pt-BR" dirty="0" smtClean="0">
                <a:latin typeface="Calibri" panose="020F0502020204030204" charset="0"/>
                <a:cs typeface="Calibri" panose="020F0502020204030204" charset="0"/>
              </a:rPr>
              <a:t>a</a:t>
            </a:r>
            <a:br>
              <a:rPr lang="pt-BR" dirty="0" smtClean="0">
                <a:latin typeface="Calibri" panose="020F0502020204030204" charset="0"/>
                <a:cs typeface="Calibri" panose="020F0502020204030204" charset="0"/>
              </a:rPr>
            </a:br>
            <a:r>
              <a:rPr lang="pt-PT" altLang="pt-BR" dirty="0" smtClean="0">
                <a:latin typeface="Calibri" panose="020F0502020204030204" charset="0"/>
                <a:cs typeface="Calibri" panose="020F0502020204030204" charset="0"/>
              </a:rPr>
              <a:t>e exaustiva não produz tanto efeito.</a:t>
            </a:r>
            <a:endParaRPr lang="pt-PT" altLang="pt-BR" dirty="0" smtClean="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9</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6195" y="195580"/>
            <a:ext cx="6997700" cy="4464685"/>
          </a:xfrm>
        </p:spPr>
        <p:txBody>
          <a:bodyPr>
            <a:normAutofit/>
          </a:bodyPr>
          <a:lstStyle/>
          <a:p>
            <a:pPr algn="ctr">
              <a:lnSpc>
                <a:spcPct val="120000"/>
              </a:lnSpc>
              <a:spcBef>
                <a:spcPts val="0"/>
              </a:spcBef>
              <a:spcAft>
                <a:spcPts val="0"/>
              </a:spcAft>
            </a:pPr>
            <a:r>
              <a:rPr lang="pt-BR" sz="2400" dirty="0">
                <a:latin typeface="Calibri" panose="020F0502020204030204" charset="0"/>
                <a:cs typeface="Calibri" panose="020F0502020204030204" charset="0"/>
              </a:rPr>
              <a:t>A Internet oferece </a:t>
            </a:r>
            <a:r>
              <a:rPr lang="pt-PT" altLang="pt-BR" sz="2400" dirty="0">
                <a:latin typeface="Calibri" panose="020F0502020204030204" charset="0"/>
                <a:cs typeface="Calibri" panose="020F0502020204030204" charset="0"/>
              </a:rPr>
              <a:t>uma </a:t>
            </a:r>
            <a:r>
              <a:rPr lang="pt-BR" sz="2400" dirty="0">
                <a:latin typeface="Calibri" panose="020F0502020204030204" charset="0"/>
                <a:cs typeface="Calibri" panose="020F0502020204030204" charset="0"/>
              </a:rPr>
              <a:t>grande quantidade de sermões </a:t>
            </a:r>
            <a:r>
              <a:rPr lang="pt-PT" altLang="pt-BR" sz="2400" dirty="0">
                <a:latin typeface="Calibri" panose="020F0502020204030204" charset="0"/>
                <a:cs typeface="Calibri" panose="020F0502020204030204" charset="0"/>
              </a:rPr>
              <a:t>já </a:t>
            </a:r>
            <a:r>
              <a:rPr lang="pt-BR" sz="2400" dirty="0">
                <a:latin typeface="Calibri" panose="020F0502020204030204" charset="0"/>
                <a:cs typeface="Calibri" panose="020F0502020204030204" charset="0"/>
              </a:rPr>
              <a:t>pr</a:t>
            </a:r>
            <a:r>
              <a:rPr lang="pt-PT" altLang="pt-BR" sz="2400" dirty="0">
                <a:latin typeface="Calibri" panose="020F0502020204030204" charset="0"/>
                <a:cs typeface="Calibri" panose="020F0502020204030204" charset="0"/>
              </a:rPr>
              <a:t>eparado</a:t>
            </a:r>
            <a:r>
              <a:rPr lang="pt-BR" sz="2400" dirty="0">
                <a:latin typeface="Calibri" panose="020F0502020204030204" charset="0"/>
                <a:cs typeface="Calibri" panose="020F0502020204030204" charset="0"/>
              </a:rPr>
              <a:t>s</a:t>
            </a:r>
            <a:r>
              <a:rPr lang="pt-PT" altLang="pt-BR" sz="2400" dirty="0">
                <a:latin typeface="Calibri" panose="020F0502020204030204" charset="0"/>
                <a:cs typeface="Calibri" panose="020F0502020204030204" charset="0"/>
              </a:rPr>
              <a:t>,</a:t>
            </a:r>
            <a:r>
              <a:rPr lang="pt-BR" sz="2400" dirty="0">
                <a:latin typeface="Calibri" panose="020F0502020204030204" charset="0"/>
                <a:cs typeface="Calibri" panose="020F0502020204030204" charset="0"/>
              </a:rPr>
              <a:t> que representam uma tentação para os pregadores</a:t>
            </a:r>
            <a:r>
              <a:rPr lang="pt-PT" altLang="pt-BR" sz="2400" dirty="0">
                <a:latin typeface="Calibri" panose="020F0502020204030204" charset="0"/>
                <a:cs typeface="Calibri" panose="020F0502020204030204" charset="0"/>
              </a:rPr>
              <a:t> </a:t>
            </a:r>
            <a:r>
              <a:rPr lang="pt-BR" sz="2400" dirty="0">
                <a:latin typeface="Calibri" panose="020F0502020204030204" charset="0"/>
                <a:cs typeface="Calibri" panose="020F0502020204030204" charset="0"/>
              </a:rPr>
              <a:t>que não desejam dedicar tempo ao preparo d</a:t>
            </a:r>
            <a:r>
              <a:rPr lang="pt-PT" altLang="pt-BR" sz="2400" dirty="0">
                <a:latin typeface="Calibri" panose="020F0502020204030204" charset="0"/>
                <a:cs typeface="Calibri" panose="020F0502020204030204" charset="0"/>
              </a:rPr>
              <a:t>as</a:t>
            </a:r>
            <a:r>
              <a:rPr lang="pt-BR" sz="2400" dirty="0">
                <a:latin typeface="Calibri" panose="020F0502020204030204" charset="0"/>
                <a:cs typeface="Calibri" panose="020F0502020204030204" charset="0"/>
              </a:rPr>
              <a:t> suas próprias mensagens. Ainda que </a:t>
            </a:r>
            <a:r>
              <a:rPr lang="pt-PT" altLang="pt-BR" sz="2400" dirty="0">
                <a:latin typeface="Calibri" panose="020F0502020204030204" charset="0"/>
                <a:cs typeface="Calibri" panose="020F0502020204030204" charset="0"/>
              </a:rPr>
              <a:t>alguns desse</a:t>
            </a:r>
            <a:r>
              <a:rPr lang="pt-BR" sz="2400" dirty="0">
                <a:latin typeface="Calibri" panose="020F0502020204030204" charset="0"/>
                <a:cs typeface="Calibri" panose="020F0502020204030204" charset="0"/>
              </a:rPr>
              <a:t>s sermões </a:t>
            </a:r>
            <a:r>
              <a:rPr lang="pt-PT" altLang="pt-BR" sz="2400" dirty="0">
                <a:latin typeface="Calibri" panose="020F0502020204030204" charset="0"/>
                <a:cs typeface="Calibri" panose="020F0502020204030204" charset="0"/>
              </a:rPr>
              <a:t>possam </a:t>
            </a:r>
            <a:r>
              <a:rPr lang="pt-BR" sz="2400" dirty="0">
                <a:latin typeface="Calibri" panose="020F0502020204030204" charset="0"/>
                <a:cs typeface="Calibri" panose="020F0502020204030204" charset="0"/>
              </a:rPr>
              <a:t>não se</a:t>
            </a:r>
            <a:r>
              <a:rPr lang="pt-PT" altLang="pt-BR" sz="2400" dirty="0">
                <a:latin typeface="Calibri" panose="020F0502020204030204" charset="0"/>
                <a:cs typeface="Calibri" panose="020F0502020204030204" charset="0"/>
              </a:rPr>
              <a:t>r </a:t>
            </a:r>
            <a:r>
              <a:rPr lang="pt-BR" sz="2400" dirty="0">
                <a:latin typeface="Calibri" panose="020F0502020204030204" charset="0"/>
                <a:cs typeface="Calibri" panose="020F0502020204030204" charset="0"/>
              </a:rPr>
              <a:t>maus em si</a:t>
            </a:r>
            <a:r>
              <a:rPr lang="pt-PT" altLang="pt-BR" sz="2400" dirty="0">
                <a:latin typeface="Calibri" panose="020F0502020204030204" charset="0"/>
                <a:cs typeface="Calibri" panose="020F0502020204030204" charset="0"/>
              </a:rPr>
              <a:t> mesmos</a:t>
            </a:r>
            <a:r>
              <a:rPr lang="pt-BR" sz="2400" dirty="0">
                <a:latin typeface="Calibri" panose="020F0502020204030204" charset="0"/>
                <a:cs typeface="Calibri" panose="020F0502020204030204" charset="0"/>
              </a:rPr>
              <a:t>, usá-los não </a:t>
            </a:r>
            <a:r>
              <a:rPr lang="pt-PT" altLang="pt-BR" sz="2400" dirty="0">
                <a:latin typeface="Calibri" panose="020F0502020204030204" charset="0"/>
                <a:cs typeface="Calibri" panose="020F0502020204030204" charset="0"/>
              </a:rPr>
              <a:t>deve</a:t>
            </a:r>
            <a:r>
              <a:rPr lang="pt-BR" sz="2400" dirty="0">
                <a:latin typeface="Calibri" panose="020F0502020204030204" charset="0"/>
                <a:cs typeface="Calibri" panose="020F0502020204030204" charset="0"/>
              </a:rPr>
              <a:t> </a:t>
            </a:r>
            <a:r>
              <a:rPr lang="pt-PT" altLang="pt-BR" sz="2400" dirty="0">
                <a:latin typeface="Calibri" panose="020F0502020204030204" charset="0"/>
                <a:cs typeface="Calibri" panose="020F0502020204030204" charset="0"/>
              </a:rPr>
              <a:t>ser a regra de um pregador.   </a:t>
            </a:r>
            <a:endParaRPr lang="pt-BR" sz="2400" dirty="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5560" y="267970"/>
            <a:ext cx="6774180" cy="4464685"/>
          </a:xfrm>
        </p:spPr>
        <p:txBody>
          <a:bodyPr>
            <a:normAutofit/>
          </a:bodyPr>
          <a:lstStyle/>
          <a:p>
            <a:pPr algn="ctr">
              <a:lnSpc>
                <a:spcPct val="120000"/>
              </a:lnSpc>
              <a:spcBef>
                <a:spcPts val="0"/>
              </a:spcBef>
              <a:spcAft>
                <a:spcPts val="0"/>
              </a:spcAft>
            </a:pPr>
            <a:r>
              <a:rPr lang="pt-PT" altLang="pt-BR" sz="2400" dirty="0">
                <a:latin typeface="Calibri" panose="020F0502020204030204" charset="0"/>
                <a:cs typeface="Calibri" panose="020F0502020204030204" charset="0"/>
                <a:sym typeface="+mn-ea"/>
              </a:rPr>
              <a:t>O pregador bíblico deve preparar as suas próprias mensagens. </a:t>
            </a:r>
            <a:r>
              <a:rPr lang="pt-BR" sz="2400" dirty="0">
                <a:latin typeface="Calibri" panose="020F0502020204030204" charset="0"/>
                <a:cs typeface="Calibri" panose="020F0502020204030204" charset="0"/>
              </a:rPr>
              <a:t>Caso vocês estudem os sermões da Internet, façam-no apenas como </a:t>
            </a:r>
            <a:r>
              <a:rPr lang="pt-PT" altLang="pt-BR" sz="2400" dirty="0">
                <a:latin typeface="Calibri" panose="020F0502020204030204" charset="0"/>
                <a:cs typeface="Calibri" panose="020F0502020204030204" charset="0"/>
              </a:rPr>
              <a:t>uma </a:t>
            </a:r>
            <a:r>
              <a:rPr lang="pt-BR" sz="2400" dirty="0">
                <a:latin typeface="Calibri" panose="020F0502020204030204" charset="0"/>
                <a:cs typeface="Calibri" panose="020F0502020204030204" charset="0"/>
              </a:rPr>
              <a:t>ajuda </a:t>
            </a:r>
            <a:r>
              <a:rPr lang="pt-PT" altLang="pt-BR" sz="2400" dirty="0">
                <a:latin typeface="Calibri" panose="020F0502020204030204" charset="0"/>
                <a:cs typeface="Calibri" panose="020F0502020204030204" charset="0"/>
              </a:rPr>
              <a:t>para o vosso próprio sermão. O pregador deve </a:t>
            </a:r>
            <a:r>
              <a:rPr lang="pt-BR" sz="2400" b="1" dirty="0">
                <a:latin typeface="Calibri" panose="020F0502020204030204" charset="0"/>
                <a:cs typeface="Calibri" panose="020F0502020204030204" charset="0"/>
              </a:rPr>
              <a:t>dedicar tempo à oração, ao estudo da Bíblia e ao preparo das mensagens</a:t>
            </a:r>
            <a:r>
              <a:rPr lang="pt-PT" altLang="pt-BR" sz="2400" b="1" dirty="0">
                <a:latin typeface="Calibri" panose="020F0502020204030204" charset="0"/>
                <a:cs typeface="Calibri" panose="020F0502020204030204" charset="0"/>
              </a:rPr>
              <a:t>,</a:t>
            </a:r>
            <a:r>
              <a:rPr lang="pt-BR" sz="2400" b="1" dirty="0">
                <a:latin typeface="Calibri" panose="020F0502020204030204" charset="0"/>
                <a:cs typeface="Calibri" panose="020F0502020204030204" charset="0"/>
              </a:rPr>
              <a:t> </a:t>
            </a:r>
            <a:r>
              <a:rPr lang="pt-PT" altLang="pt-BR" sz="2400" b="1" dirty="0">
                <a:latin typeface="Calibri" panose="020F0502020204030204" charset="0"/>
                <a:cs typeface="Calibri" panose="020F0502020204030204" charset="0"/>
              </a:rPr>
              <a:t>adaptando-as ao auditório. </a:t>
            </a:r>
            <a:endParaRPr lang="pt-BR" sz="2400" dirty="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sz="half" idx="2"/>
          </p:nvPr>
        </p:nvSpPr>
        <p:spPr/>
        <p:txBody>
          <a:bodyPr>
            <a:normAutofit/>
          </a:bodyPr>
          <a:lstStyle/>
          <a:p>
            <a:r>
              <a:rPr lang="pt-BR" sz="2400" dirty="0" smtClean="0">
                <a:latin typeface="Calibri" panose="020F0502020204030204" charset="0"/>
                <a:cs typeface="Calibri" panose="020F0502020204030204" charset="0"/>
              </a:rPr>
              <a:t>Vivam a mensagem que prega</a:t>
            </a:r>
            <a:r>
              <a:rPr lang="pt-PT" altLang="pt-BR" sz="2400" dirty="0" smtClean="0">
                <a:latin typeface="Calibri" panose="020F0502020204030204" charset="0"/>
                <a:cs typeface="Calibri" panose="020F0502020204030204" charset="0"/>
              </a:rPr>
              <a:t>m,</a:t>
            </a:r>
            <a:r>
              <a:rPr lang="pt-BR" sz="2400" dirty="0" smtClean="0">
                <a:latin typeface="Calibri" panose="020F0502020204030204" charset="0"/>
                <a:cs typeface="Calibri" panose="020F0502020204030204" charset="0"/>
              </a:rPr>
              <a:t> e </a:t>
            </a:r>
            <a:r>
              <a:rPr lang="pt-PT" altLang="pt-BR" sz="2400" dirty="0" smtClean="0">
                <a:latin typeface="Calibri" panose="020F0502020204030204" charset="0"/>
                <a:cs typeface="Calibri" panose="020F0502020204030204" charset="0"/>
              </a:rPr>
              <a:t>ajudem a</a:t>
            </a:r>
            <a:r>
              <a:rPr lang="pt-BR" sz="2400" dirty="0" smtClean="0">
                <a:latin typeface="Calibri" panose="020F0502020204030204" charset="0"/>
                <a:cs typeface="Calibri" panose="020F0502020204030204" charset="0"/>
              </a:rPr>
              <a:t>s pessoas a vi</a:t>
            </a:r>
            <a:r>
              <a:rPr lang="pt-PT" altLang="pt-BR" sz="2400" dirty="0" smtClean="0">
                <a:latin typeface="Calibri" panose="020F0502020204030204" charset="0"/>
                <a:cs typeface="Calibri" panose="020F0502020204030204" charset="0"/>
              </a:rPr>
              <a:t>vê-la</a:t>
            </a:r>
            <a:r>
              <a:rPr lang="pt-BR" sz="2400" dirty="0" smtClean="0">
                <a:latin typeface="Calibri" panose="020F0502020204030204" charset="0"/>
                <a:cs typeface="Calibri" panose="020F0502020204030204" charset="0"/>
              </a:rPr>
              <a:t> </a:t>
            </a:r>
            <a:r>
              <a:rPr lang="pt-PT" altLang="pt-BR" sz="2400" dirty="0" smtClean="0">
                <a:latin typeface="Calibri" panose="020F0502020204030204" charset="0"/>
                <a:cs typeface="Calibri" panose="020F0502020204030204" charset="0"/>
              </a:rPr>
              <a:t>convosco</a:t>
            </a:r>
            <a:r>
              <a:rPr lang="pt-BR" sz="2400" dirty="0" smtClean="0">
                <a:latin typeface="Calibri" panose="020F0502020204030204" charset="0"/>
                <a:cs typeface="Calibri" panose="020F0502020204030204" charset="0"/>
              </a:rPr>
              <a:t>.</a:t>
            </a:r>
            <a:endParaRPr lang="pt-BR" sz="2400" dirty="0" smtClean="0">
              <a:latin typeface="Calibri" panose="020F0502020204030204" charset="0"/>
              <a:cs typeface="Calibri" panose="020F0502020204030204" charset="0"/>
            </a:endParaRPr>
          </a:p>
          <a:p>
            <a:pPr marL="0" indent="0">
              <a:buNone/>
            </a:pPr>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Evitem que a pregação se converta </a:t>
            </a:r>
            <a:r>
              <a:rPr lang="pt-PT" altLang="pt-BR" sz="2400" dirty="0" smtClean="0">
                <a:latin typeface="Calibri" panose="020F0502020204030204" charset="0"/>
                <a:cs typeface="Calibri" panose="020F0502020204030204" charset="0"/>
              </a:rPr>
              <a:t>n</a:t>
            </a:r>
            <a:r>
              <a:rPr lang="pt-BR" sz="2400" dirty="0" smtClean="0">
                <a:latin typeface="Calibri" panose="020F0502020204030204" charset="0"/>
                <a:cs typeface="Calibri" panose="020F0502020204030204" charset="0"/>
              </a:rPr>
              <a:t>um espetáculo</a:t>
            </a:r>
            <a:r>
              <a:rPr lang="pt-PT" altLang="pt-BR" sz="2400" dirty="0" smtClean="0">
                <a:latin typeface="Calibri" panose="020F0502020204030204" charset="0"/>
                <a:cs typeface="Calibri" panose="020F0502020204030204" charset="0"/>
              </a:rPr>
              <a:t> ou nu</a:t>
            </a:r>
            <a:r>
              <a:rPr lang="pt-BR" sz="2400" dirty="0" smtClean="0">
                <a:latin typeface="Calibri" panose="020F0502020204030204" charset="0"/>
                <a:cs typeface="Calibri" panose="020F0502020204030204" charset="0"/>
              </a:rPr>
              <a:t>m show, chei</a:t>
            </a:r>
            <a:r>
              <a:rPr lang="pt-PT" altLang="pt-BR" sz="2400" dirty="0" smtClean="0">
                <a:latin typeface="Calibri" panose="020F0502020204030204" charset="0"/>
                <a:cs typeface="Calibri" panose="020F0502020204030204" charset="0"/>
              </a:rPr>
              <a:t>a</a:t>
            </a:r>
            <a:r>
              <a:rPr lang="pt-BR" sz="2400" dirty="0" smtClean="0">
                <a:latin typeface="Calibri" panose="020F0502020204030204" charset="0"/>
                <a:cs typeface="Calibri" panose="020F0502020204030204" charset="0"/>
              </a:rPr>
              <a:t> de</a:t>
            </a:r>
            <a:r>
              <a:rPr lang="pt-PT" altLang="pt-BR" sz="2400" dirty="0" smtClean="0">
                <a:latin typeface="Calibri" panose="020F0502020204030204" charset="0"/>
                <a:cs typeface="Calibri" panose="020F0502020204030204" charset="0"/>
              </a:rPr>
              <a:t>  m</a:t>
            </a:r>
            <a:r>
              <a:rPr lang="pt-BR" sz="2400" dirty="0" smtClean="0">
                <a:latin typeface="Calibri" panose="020F0502020204030204" charset="0"/>
                <a:cs typeface="Calibri" panose="020F0502020204030204" charset="0"/>
              </a:rPr>
              <a:t>ovimentos bruscos e exagerados.</a:t>
            </a:r>
            <a:endParaRPr lang="pt-BR" sz="2400" dirty="0">
              <a:latin typeface="Calibri" panose="020F0502020204030204" charset="0"/>
              <a:cs typeface="Calibri" panose="020F0502020204030204" charset="0"/>
            </a:endParaRPr>
          </a:p>
        </p:txBody>
      </p:sp>
      <p:pic>
        <p:nvPicPr>
          <p:cNvPr id="2" name="Espaço Reservado para Imagem 1"/>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p:txBody>
          <a:bodyPr>
            <a:normAutofit/>
          </a:bodyPr>
          <a:lstStyle/>
          <a:p>
            <a:r>
              <a:rPr lang="pt-BR" sz="2400" dirty="0" smtClean="0">
                <a:latin typeface="Calibri" panose="020F0502020204030204" charset="0"/>
                <a:cs typeface="Calibri" panose="020F0502020204030204" charset="0"/>
              </a:rPr>
              <a:t>Não sejam </a:t>
            </a:r>
            <a:r>
              <a:rPr lang="pt-PT" altLang="pt-BR" sz="2400" dirty="0" smtClean="0">
                <a:latin typeface="Calibri" panose="020F0502020204030204" charset="0"/>
                <a:cs typeface="Calibri" panose="020F0502020204030204" charset="0"/>
              </a:rPr>
              <a:t>monótonos na explanação da mensagem</a:t>
            </a:r>
            <a:r>
              <a:rPr lang="pt-BR" sz="2400" dirty="0" smtClean="0">
                <a:latin typeface="Calibri" panose="020F0502020204030204" charset="0"/>
                <a:cs typeface="Calibri" panose="020F0502020204030204" charset="0"/>
              </a:rPr>
              <a:t>, </a:t>
            </a:r>
            <a:r>
              <a:rPr lang="pt-PT" altLang="pt-BR" sz="2400" dirty="0" smtClean="0">
                <a:latin typeface="Calibri" panose="020F0502020204030204" charset="0"/>
                <a:cs typeface="Calibri" panose="020F0502020204030204" charset="0"/>
              </a:rPr>
              <a:t>pois isso fatiga os ouvintes</a:t>
            </a:r>
            <a:r>
              <a:rPr lang="pt-BR" sz="2400" dirty="0" smtClean="0">
                <a:latin typeface="Calibri" panose="020F0502020204030204" charset="0"/>
                <a:cs typeface="Calibri" panose="020F0502020204030204" charset="0"/>
              </a:rPr>
              <a:t>.</a:t>
            </a:r>
            <a:endParaRPr lang="pt-BR" sz="2400" dirty="0" smtClean="0">
              <a:latin typeface="Calibri" panose="020F0502020204030204" charset="0"/>
              <a:cs typeface="Calibri" panose="020F0502020204030204" charset="0"/>
            </a:endParaRPr>
          </a:p>
          <a:p>
            <a:pPr marL="0" indent="0">
              <a:buNone/>
            </a:pPr>
            <a:endParaRPr lang="pt-BR" sz="2400" dirty="0" smtClean="0">
              <a:latin typeface="Calibri" panose="020F0502020204030204" charset="0"/>
              <a:cs typeface="Calibri" panose="020F0502020204030204" charset="0"/>
            </a:endParaRPr>
          </a:p>
          <a:p>
            <a:r>
              <a:rPr lang="pt-PT" altLang="pt-BR" sz="2400" dirty="0" smtClean="0">
                <a:latin typeface="Calibri" panose="020F0502020204030204" charset="0"/>
                <a:cs typeface="Calibri" panose="020F0502020204030204" charset="0"/>
              </a:rPr>
              <a:t>A </a:t>
            </a:r>
            <a:r>
              <a:rPr lang="pt-BR" sz="2400" dirty="0" smtClean="0">
                <a:latin typeface="Calibri" panose="020F0502020204030204" charset="0"/>
                <a:cs typeface="Calibri" panose="020F0502020204030204" charset="0"/>
              </a:rPr>
              <a:t>pregação </a:t>
            </a:r>
            <a:r>
              <a:rPr lang="pt-PT" altLang="pt-BR" sz="2400" dirty="0" smtClean="0">
                <a:latin typeface="Calibri" panose="020F0502020204030204" charset="0"/>
                <a:cs typeface="Calibri" panose="020F0502020204030204" charset="0"/>
              </a:rPr>
              <a:t>não deve ser longa e fastidiosa, </a:t>
            </a:r>
            <a:r>
              <a:rPr lang="pt-BR" sz="2400" dirty="0" smtClean="0">
                <a:latin typeface="Calibri" panose="020F0502020204030204" charset="0"/>
                <a:cs typeface="Calibri" panose="020F0502020204030204" charset="0"/>
              </a:rPr>
              <a:t>a </a:t>
            </a:r>
            <a:r>
              <a:rPr lang="pt-PT" altLang="pt-BR" sz="2400" dirty="0" smtClean="0">
                <a:latin typeface="Calibri" panose="020F0502020204030204" charset="0"/>
                <a:cs typeface="Calibri" panose="020F0502020204030204" charset="0"/>
              </a:rPr>
              <a:t>ponto de se </a:t>
            </a:r>
            <a:r>
              <a:rPr lang="pt-BR" sz="2400" dirty="0" smtClean="0">
                <a:latin typeface="Calibri" panose="020F0502020204030204" charset="0"/>
                <a:cs typeface="Calibri" panose="020F0502020204030204" charset="0"/>
              </a:rPr>
              <a:t>perder a essência da</a:t>
            </a:r>
            <a:r>
              <a:rPr lang="pt-PT" altLang="pt-BR" sz="2400" dirty="0" smtClean="0">
                <a:latin typeface="Calibri" panose="020F0502020204030204" charset="0"/>
                <a:cs typeface="Calibri" panose="020F0502020204030204" charset="0"/>
              </a:rPr>
              <a:t> verdade a transmitir.</a:t>
            </a:r>
            <a:endParaRPr lang="pt-PT" altLang="pt-BR" sz="2400" dirty="0" smtClean="0">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sz="half" idx="2"/>
          </p:nvPr>
        </p:nvSpPr>
        <p:spPr/>
        <p:txBody>
          <a:bodyPr>
            <a:normAutofit fontScale="85000"/>
          </a:bodyPr>
          <a:lstStyle/>
          <a:p>
            <a:r>
              <a:rPr lang="pt-BR" dirty="0" smtClean="0">
                <a:latin typeface="Calibri" panose="020F0502020204030204" charset="0"/>
                <a:cs typeface="Calibri" panose="020F0502020204030204" charset="0"/>
              </a:rPr>
              <a:t>Para contar piadas e histórias </a:t>
            </a:r>
            <a:r>
              <a:rPr lang="pt-PT" altLang="pt-BR" dirty="0" smtClean="0">
                <a:latin typeface="Calibri" panose="020F0502020204030204" charset="0"/>
                <a:cs typeface="Calibri" panose="020F0502020204030204" charset="0"/>
              </a:rPr>
              <a:t>ridicularizadoras</a:t>
            </a:r>
            <a:r>
              <a:rPr lang="pt-BR" dirty="0" smtClean="0">
                <a:latin typeface="Calibri" panose="020F0502020204030204" charset="0"/>
                <a:cs typeface="Calibri" panose="020F0502020204030204" charset="0"/>
              </a:rPr>
              <a:t>.</a:t>
            </a:r>
            <a:endParaRPr lang="pt-BR" dirty="0" smtClean="0">
              <a:latin typeface="Calibri" panose="020F0502020204030204" charset="0"/>
              <a:cs typeface="Calibri" panose="020F0502020204030204" charset="0"/>
            </a:endParaRPr>
          </a:p>
          <a:p>
            <a:r>
              <a:rPr lang="pt-BR" dirty="0" smtClean="0">
                <a:latin typeface="Calibri" panose="020F0502020204030204" charset="0"/>
                <a:cs typeface="Calibri" panose="020F0502020204030204" charset="0"/>
              </a:rPr>
              <a:t>Para provar </a:t>
            </a:r>
            <a:r>
              <a:rPr lang="pt-PT" altLang="pt-BR" dirty="0" smtClean="0">
                <a:latin typeface="Calibri" panose="020F0502020204030204" charset="0"/>
                <a:cs typeface="Calibri" panose="020F0502020204030204" charset="0"/>
              </a:rPr>
              <a:t>os </a:t>
            </a:r>
            <a:r>
              <a:rPr lang="pt-BR" dirty="0" smtClean="0">
                <a:latin typeface="Calibri" panose="020F0502020204030204" charset="0"/>
                <a:cs typeface="Calibri" panose="020F0502020204030204" charset="0"/>
              </a:rPr>
              <a:t>seus pontos de vista ou </a:t>
            </a:r>
            <a:r>
              <a:rPr lang="pt-PT" altLang="pt-BR" dirty="0" smtClean="0">
                <a:latin typeface="Calibri" panose="020F0502020204030204" charset="0"/>
                <a:cs typeface="Calibri" panose="020F0502020204030204" charset="0"/>
              </a:rPr>
              <a:t>as </a:t>
            </a:r>
            <a:r>
              <a:rPr lang="pt-BR" dirty="0" smtClean="0">
                <a:latin typeface="Calibri" panose="020F0502020204030204" charset="0"/>
                <a:cs typeface="Calibri" panose="020F0502020204030204" charset="0"/>
              </a:rPr>
              <a:t>suas teorias pessoais.</a:t>
            </a:r>
            <a:endParaRPr lang="pt-BR" dirty="0" smtClean="0">
              <a:latin typeface="Calibri" panose="020F0502020204030204" charset="0"/>
              <a:cs typeface="Calibri" panose="020F0502020204030204" charset="0"/>
            </a:endParaRPr>
          </a:p>
          <a:p>
            <a:r>
              <a:rPr lang="pt-PT" altLang="pt-BR" dirty="0" smtClean="0">
                <a:latin typeface="Calibri" panose="020F0502020204030204" charset="0"/>
                <a:cs typeface="Calibri" panose="020F0502020204030204" charset="0"/>
                <a:sym typeface="+mn-ea"/>
              </a:rPr>
              <a:t>P</a:t>
            </a:r>
            <a:r>
              <a:rPr lang="pt-BR" dirty="0" smtClean="0">
                <a:latin typeface="Calibri" panose="020F0502020204030204" charset="0"/>
                <a:cs typeface="Calibri" panose="020F0502020204030204" charset="0"/>
                <a:sym typeface="+mn-ea"/>
              </a:rPr>
              <a:t>ara gerar pol</a:t>
            </a:r>
            <a:r>
              <a:rPr lang="pt-PT" altLang="pt-BR" dirty="0" smtClean="0">
                <a:latin typeface="Calibri" panose="020F0502020204030204" charset="0"/>
                <a:cs typeface="Calibri" panose="020F0502020204030204" charset="0"/>
                <a:sym typeface="+mn-ea"/>
              </a:rPr>
              <a:t>é</a:t>
            </a:r>
            <a:r>
              <a:rPr lang="pt-BR" dirty="0" smtClean="0">
                <a:latin typeface="Calibri" panose="020F0502020204030204" charset="0"/>
                <a:cs typeface="Calibri" panose="020F0502020204030204" charset="0"/>
                <a:sym typeface="+mn-ea"/>
              </a:rPr>
              <a:t>micas, pois isso n</a:t>
            </a:r>
            <a:r>
              <a:rPr lang="pt-PT" altLang="pt-BR" dirty="0" smtClean="0">
                <a:latin typeface="Calibri" panose="020F0502020204030204" charset="0"/>
                <a:cs typeface="Calibri" panose="020F0502020204030204" charset="0"/>
                <a:sym typeface="+mn-ea"/>
              </a:rPr>
              <a:t>ão </a:t>
            </a:r>
            <a:r>
              <a:rPr lang="pt-BR" dirty="0" smtClean="0">
                <a:latin typeface="Calibri" panose="020F0502020204030204" charset="0"/>
                <a:cs typeface="Calibri" panose="020F0502020204030204" charset="0"/>
                <a:sym typeface="+mn-ea"/>
              </a:rPr>
              <a:t>contribui para a harmonia</a:t>
            </a:r>
            <a:r>
              <a:rPr lang="pt-PT" altLang="pt-BR" dirty="0" smtClean="0">
                <a:latin typeface="Calibri" panose="020F0502020204030204" charset="0"/>
                <a:cs typeface="Calibri" panose="020F0502020204030204" charset="0"/>
                <a:sym typeface="+mn-ea"/>
              </a:rPr>
              <a:t> da igreja</a:t>
            </a:r>
            <a:r>
              <a:rPr lang="pt-BR" dirty="0" smtClean="0">
                <a:latin typeface="Calibri" panose="020F0502020204030204" charset="0"/>
                <a:cs typeface="Calibri" panose="020F0502020204030204" charset="0"/>
                <a:sym typeface="+mn-ea"/>
              </a:rPr>
              <a:t>.</a:t>
            </a:r>
            <a:endParaRPr lang="pt-BR" dirty="0" smtClean="0">
              <a:latin typeface="Calibri" panose="020F0502020204030204" charset="0"/>
              <a:cs typeface="Calibri" panose="020F0502020204030204" charset="0"/>
              <a:sym typeface="+mn-ea"/>
            </a:endParaRPr>
          </a:p>
          <a:p>
            <a:r>
              <a:rPr lang="pt-BR" dirty="0" smtClean="0">
                <a:latin typeface="Calibri" panose="020F0502020204030204" charset="0"/>
                <a:cs typeface="Calibri" panose="020F0502020204030204" charset="0"/>
              </a:rPr>
              <a:t>Para falar mais do inimigo do que de Jesus.</a:t>
            </a:r>
            <a:endParaRPr lang="pt-BR" dirty="0">
              <a:latin typeface="Calibri" panose="020F0502020204030204" charset="0"/>
              <a:cs typeface="Calibri" panose="020F0502020204030204" charset="0"/>
            </a:endParaRPr>
          </a:p>
        </p:txBody>
      </p:sp>
      <p:pic>
        <p:nvPicPr>
          <p:cNvPr id="2" name="Espaço Reservado para Imagem 1"/>
          <p:cNvPicPr>
            <a:picLocks noGrp="1" noChangeAspect="1"/>
          </p:cNvPicPr>
          <p:nvPr>
            <p:ph type="pic" sz="quarter" idx="10"/>
          </p:nvPr>
        </p:nvPicPr>
        <p:blipFill rotWithShape="1">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Mantenham </a:t>
            </a:r>
            <a:r>
              <a:rPr lang="pt-PT" altLang="pt-BR" dirty="0">
                <a:latin typeface="Calibri" panose="020F0502020204030204" charset="0"/>
                <a:cs typeface="Calibri" panose="020F0502020204030204" charset="0"/>
              </a:rPr>
              <a:t>um</a:t>
            </a:r>
            <a:r>
              <a:rPr lang="pt-BR" dirty="0">
                <a:latin typeface="Calibri" panose="020F0502020204030204" charset="0"/>
                <a:cs typeface="Calibri" panose="020F0502020204030204" charset="0"/>
              </a:rPr>
              <a:t>a</a:t>
            </a:r>
            <a:r>
              <a:rPr lang="pt-PT" altLang="pt-BR" dirty="0">
                <a:latin typeface="Calibri" panose="020F0502020204030204" charset="0"/>
                <a:cs typeface="Calibri" panose="020F0502020204030204" charset="0"/>
              </a:rPr>
              <a:t> boa</a:t>
            </a:r>
            <a:r>
              <a:rPr lang="pt-BR" dirty="0">
                <a:latin typeface="Calibri" panose="020F0502020204030204" charset="0"/>
                <a:cs typeface="Calibri" panose="020F0502020204030204" charset="0"/>
              </a:rPr>
              <a:t> </a:t>
            </a:r>
            <a:br>
              <a:rPr lang="pt-BR" dirty="0" smtClean="0">
                <a:latin typeface="Calibri" panose="020F0502020204030204" charset="0"/>
                <a:cs typeface="Calibri" panose="020F0502020204030204" charset="0"/>
              </a:rPr>
            </a:br>
            <a:r>
              <a:rPr lang="pt-BR" dirty="0" smtClean="0">
                <a:latin typeface="Calibri" panose="020F0502020204030204" charset="0"/>
                <a:cs typeface="Calibri" panose="020F0502020204030204" charset="0"/>
              </a:rPr>
              <a:t>comunicação visual</a:t>
            </a:r>
            <a:endParaRPr 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a:xfrm>
            <a:off x="175895" y="1851660"/>
            <a:ext cx="2167890" cy="1656715"/>
          </a:xfrm>
        </p:spPr>
        <p:txBody>
          <a:bodyPr/>
          <a:lstStyle/>
          <a:p>
            <a:r>
              <a:rPr lang="pt-PT" altLang="pt-BR" dirty="0" smtClean="0">
                <a:latin typeface="Calibri" panose="020F0502020204030204" charset="0"/>
                <a:cs typeface="Calibri" panose="020F0502020204030204" charset="0"/>
              </a:rPr>
              <a:t>10</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195580"/>
            <a:ext cx="4103370" cy="4680585"/>
          </a:xfrm>
        </p:spPr>
        <p:txBody>
          <a:bodyPr/>
          <a:lstStyle/>
          <a:p>
            <a:r>
              <a:rPr lang="pt-BR" sz="2400" dirty="0" smtClean="0">
                <a:latin typeface="Calibri" panose="020F0502020204030204" charset="0"/>
                <a:cs typeface="Calibri" panose="020F0502020204030204" charset="0"/>
              </a:rPr>
              <a:t>Não fixem o olhar no chão.</a:t>
            </a:r>
            <a:endParaRPr lang="pt-BR" sz="2400" dirty="0" smtClean="0">
              <a:latin typeface="Calibri" panose="020F0502020204030204" charset="0"/>
              <a:cs typeface="Calibri" panose="020F0502020204030204" charset="0"/>
            </a:endParaRPr>
          </a:p>
          <a:p>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Também não </a:t>
            </a:r>
            <a:r>
              <a:rPr lang="pt-PT" altLang="pt-BR" sz="2400" dirty="0" smtClean="0">
                <a:latin typeface="Calibri" panose="020F0502020204030204" charset="0"/>
                <a:cs typeface="Calibri" panose="020F0502020204030204" charset="0"/>
              </a:rPr>
              <a:t>o </a:t>
            </a:r>
            <a:r>
              <a:rPr lang="pt-BR" sz="2400" dirty="0" smtClean="0">
                <a:latin typeface="Calibri" panose="020F0502020204030204" charset="0"/>
                <a:cs typeface="Calibri" panose="020F0502020204030204" charset="0"/>
              </a:rPr>
              <a:t>fixem</a:t>
            </a:r>
            <a:r>
              <a:rPr lang="pt-PT" altLang="pt-BR" sz="2400" dirty="0" smtClean="0">
                <a:latin typeface="Calibri" panose="020F0502020204030204" charset="0"/>
                <a:cs typeface="Calibri" panose="020F0502020204030204" charset="0"/>
              </a:rPr>
              <a:t> </a:t>
            </a:r>
            <a:r>
              <a:rPr lang="pt-BR" sz="2400" dirty="0" smtClean="0">
                <a:latin typeface="Calibri" panose="020F0502020204030204" charset="0"/>
                <a:cs typeface="Calibri" panose="020F0502020204030204" charset="0"/>
              </a:rPr>
              <a:t>no </a:t>
            </a:r>
            <a:r>
              <a:rPr lang="pt-PT" altLang="pt-BR" sz="2400" dirty="0" smtClean="0">
                <a:latin typeface="Calibri" panose="020F0502020204030204" charset="0"/>
                <a:cs typeface="Calibri" panose="020F0502020204030204" charset="0"/>
              </a:rPr>
              <a:t>”vazio / nada”</a:t>
            </a:r>
            <a:r>
              <a:rPr lang="pt-BR" sz="2400" dirty="0" smtClean="0">
                <a:latin typeface="Calibri" panose="020F0502020204030204" charset="0"/>
                <a:cs typeface="Calibri" panose="020F0502020204030204" charset="0"/>
              </a:rPr>
              <a:t>.</a:t>
            </a:r>
            <a:endParaRPr lang="pt-BR" sz="2400" dirty="0" smtClean="0">
              <a:latin typeface="Calibri" panose="020F0502020204030204" charset="0"/>
              <a:cs typeface="Calibri" panose="020F0502020204030204" charset="0"/>
            </a:endParaRPr>
          </a:p>
          <a:p>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Olhem </a:t>
            </a:r>
            <a:r>
              <a:rPr lang="pt-PT" altLang="pt-BR" sz="2400" dirty="0" smtClean="0">
                <a:latin typeface="Calibri" panose="020F0502020204030204" charset="0"/>
                <a:cs typeface="Calibri" panose="020F0502020204030204" charset="0"/>
              </a:rPr>
              <a:t>para os</a:t>
            </a:r>
            <a:r>
              <a:rPr lang="pt-BR" sz="2400" dirty="0" smtClean="0">
                <a:latin typeface="Calibri" panose="020F0502020204030204" charset="0"/>
                <a:cs typeface="Calibri" panose="020F0502020204030204" charset="0"/>
              </a:rPr>
              <a:t> ouvintes e façam</a:t>
            </a:r>
            <a:r>
              <a:rPr lang="pt-PT" altLang="pt-BR" sz="2400" dirty="0" smtClean="0">
                <a:latin typeface="Calibri" panose="020F0502020204030204" charset="0"/>
                <a:cs typeface="Calibri" panose="020F0502020204030204" charset="0"/>
              </a:rPr>
              <a:t>-no </a:t>
            </a:r>
            <a:r>
              <a:rPr lang="pt-BR" sz="2400" dirty="0" smtClean="0">
                <a:latin typeface="Calibri" panose="020F0502020204030204" charset="0"/>
                <a:cs typeface="Calibri" panose="020F0502020204030204" charset="0"/>
              </a:rPr>
              <a:t>de forma </a:t>
            </a:r>
            <a:r>
              <a:rPr lang="pt-PT" altLang="pt-BR" sz="2400" dirty="0" smtClean="0">
                <a:latin typeface="Calibri" panose="020F0502020204030204" charset="0"/>
                <a:cs typeface="Calibri" panose="020F0502020204030204" charset="0"/>
              </a:rPr>
              <a:t>natural e </a:t>
            </a:r>
            <a:r>
              <a:rPr lang="pt-BR" sz="2400" dirty="0" smtClean="0">
                <a:latin typeface="Calibri" panose="020F0502020204030204" charset="0"/>
                <a:cs typeface="Calibri" panose="020F0502020204030204" charset="0"/>
              </a:rPr>
              <a:t>tranquila.</a:t>
            </a:r>
            <a:endParaRPr lang="pt-BR" sz="2400" dirty="0" smtClean="0">
              <a:latin typeface="Calibri" panose="020F0502020204030204" charset="0"/>
              <a:cs typeface="Calibri" panose="020F0502020204030204" charset="0"/>
            </a:endParaRPr>
          </a:p>
        </p:txBody>
      </p:sp>
      <p:pic>
        <p:nvPicPr>
          <p:cNvPr id="6" name="Espaço Reservado para Imagem 5"/>
          <p:cNvPicPr>
            <a:picLocks noGrp="1" noChangeAspect="1"/>
          </p:cNvPicPr>
          <p:nvPr>
            <p:ph type="pic" sz="quarter" idx="10"/>
          </p:nvPr>
        </p:nvPicPr>
        <p:blipFill rotWithShape="1">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16145" y="123825"/>
            <a:ext cx="4250055" cy="4680585"/>
          </a:xfrm>
        </p:spPr>
        <p:txBody>
          <a:bodyPr>
            <a:normAutofit/>
          </a:bodyPr>
          <a:lstStyle/>
          <a:p>
            <a:r>
              <a:rPr lang="pt-BR" sz="2400" dirty="0" smtClean="0">
                <a:latin typeface="Calibri" panose="020F0502020204030204" charset="0"/>
                <a:cs typeface="Calibri" panose="020F0502020204030204" charset="0"/>
              </a:rPr>
              <a:t>Se vocês não olharem para os ouvintes</a:t>
            </a:r>
            <a:r>
              <a:rPr lang="pt-PT" altLang="pt-BR" sz="2400" dirty="0" smtClean="0">
                <a:latin typeface="Calibri" panose="020F0502020204030204" charset="0"/>
                <a:cs typeface="Calibri" panose="020F0502020204030204" charset="0"/>
              </a:rPr>
              <a:t>, </a:t>
            </a:r>
            <a:r>
              <a:rPr lang="pt-PT" sz="2400" dirty="0" smtClean="0">
                <a:latin typeface="Calibri" panose="020F0502020204030204" charset="0"/>
                <a:cs typeface="Calibri" panose="020F0502020204030204" charset="0"/>
              </a:rPr>
              <a:t>passarão</a:t>
            </a:r>
            <a:r>
              <a:rPr lang="pt-BR" sz="2400" dirty="0" smtClean="0">
                <a:latin typeface="Calibri" panose="020F0502020204030204" charset="0"/>
                <a:cs typeface="Calibri" panose="020F0502020204030204" charset="0"/>
              </a:rPr>
              <a:t> insegurança.</a:t>
            </a:r>
            <a:endParaRPr lang="pt-BR" sz="2400" dirty="0" smtClean="0">
              <a:latin typeface="Calibri" panose="020F0502020204030204" charset="0"/>
              <a:cs typeface="Calibri" panose="020F0502020204030204" charset="0"/>
            </a:endParaRPr>
          </a:p>
          <a:p>
            <a:r>
              <a:rPr lang="pt-PT" altLang="pt-BR" sz="2400" dirty="0" smtClean="0">
                <a:latin typeface="Calibri" panose="020F0502020204030204" charset="0"/>
                <a:cs typeface="Calibri" panose="020F0502020204030204" charset="0"/>
              </a:rPr>
              <a:t>Mas </a:t>
            </a:r>
            <a:r>
              <a:rPr lang="pt-BR" sz="2400" dirty="0" smtClean="0">
                <a:latin typeface="Calibri" panose="020F0502020204030204" charset="0"/>
                <a:cs typeface="Calibri" panose="020F0502020204030204" charset="0"/>
              </a:rPr>
              <a:t>não concentrem o </a:t>
            </a:r>
            <a:r>
              <a:rPr lang="pt-PT" altLang="pt-BR" sz="2400" dirty="0" smtClean="0">
                <a:latin typeface="Calibri" panose="020F0502020204030204" charset="0"/>
                <a:cs typeface="Calibri" panose="020F0502020204030204" charset="0"/>
              </a:rPr>
              <a:t>vosso </a:t>
            </a:r>
            <a:r>
              <a:rPr lang="pt-BR" sz="2400" dirty="0" smtClean="0">
                <a:latin typeface="Calibri" panose="020F0502020204030204" charset="0"/>
                <a:cs typeface="Calibri" panose="020F0502020204030204" charset="0"/>
              </a:rPr>
              <a:t>olhar apenas </a:t>
            </a:r>
            <a:r>
              <a:rPr lang="pt-PT" altLang="pt-BR" sz="2400" dirty="0" smtClean="0">
                <a:latin typeface="Calibri" panose="020F0502020204030204" charset="0"/>
                <a:cs typeface="Calibri" panose="020F0502020204030204" charset="0"/>
              </a:rPr>
              <a:t>n</a:t>
            </a:r>
            <a:r>
              <a:rPr lang="pt-BR" sz="2400" dirty="0" smtClean="0">
                <a:latin typeface="Calibri" panose="020F0502020204030204" charset="0"/>
                <a:cs typeface="Calibri" panose="020F0502020204030204" charset="0"/>
              </a:rPr>
              <a:t>uma ou duas pessoas.</a:t>
            </a:r>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Mantenham o contato visual com tod</a:t>
            </a:r>
            <a:r>
              <a:rPr lang="pt-PT" altLang="pt-BR" sz="2400" dirty="0" smtClean="0">
                <a:latin typeface="Calibri" panose="020F0502020204030204" charset="0"/>
                <a:cs typeface="Calibri" panose="020F0502020204030204" charset="0"/>
              </a:rPr>
              <a:t>o o auditório</a:t>
            </a:r>
            <a:r>
              <a:rPr lang="pt-BR" sz="2400" dirty="0" smtClean="0">
                <a:latin typeface="Calibri" panose="020F0502020204030204" charset="0"/>
                <a:cs typeface="Calibri" panose="020F0502020204030204" charset="0"/>
              </a:rPr>
              <a:t>.</a:t>
            </a:r>
            <a:endParaRPr lang="pt-BR" sz="2400" dirty="0">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4859595" y="123716"/>
            <a:ext cx="4114800" cy="857250"/>
          </a:xfrm>
        </p:spPr>
        <p:txBody>
          <a:bodyPr>
            <a:normAutofit fontScale="90000"/>
          </a:bodyPr>
          <a:lstStyle/>
          <a:p>
            <a:r>
              <a:rPr lang="pt-BR" sz="3110" smtClean="0">
                <a:latin typeface="Calibri" panose="020F0502020204030204" charset="0"/>
                <a:cs typeface="Calibri" panose="020F0502020204030204" charset="0"/>
              </a:rPr>
              <a:t>Olhar para os ouvintes irá permitir:</a:t>
            </a:r>
            <a:endParaRPr lang="pt-BR" sz="3110" dirty="0" smtClean="0">
              <a:latin typeface="Calibri" panose="020F0502020204030204" charset="0"/>
              <a:cs typeface="Calibri" panose="020F0502020204030204" charset="0"/>
            </a:endParaRPr>
          </a:p>
        </p:txBody>
      </p:sp>
      <p:sp>
        <p:nvSpPr>
          <p:cNvPr id="7" name="Espaço Reservado para Conteúdo 6"/>
          <p:cNvSpPr>
            <a:spLocks noGrp="1"/>
          </p:cNvSpPr>
          <p:nvPr>
            <p:ph sz="half" idx="2"/>
          </p:nvPr>
        </p:nvSpPr>
        <p:spPr>
          <a:xfrm>
            <a:off x="4716145" y="1706245"/>
            <a:ext cx="4240530" cy="3114040"/>
          </a:xfrm>
        </p:spPr>
        <p:txBody>
          <a:bodyPr>
            <a:noAutofit/>
          </a:bodyPr>
          <a:lstStyle/>
          <a:p>
            <a:r>
              <a:rPr lang="pt-BR" sz="2400" dirty="0" smtClean="0">
                <a:latin typeface="Calibri" panose="020F0502020204030204" charset="0"/>
                <a:cs typeface="Calibri" panose="020F0502020204030204" charset="0"/>
              </a:rPr>
              <a:t>Transmitir melhor a mensagem.</a:t>
            </a:r>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sym typeface="+mn-ea"/>
              </a:rPr>
              <a:t>Transmitir confiança a si mesmos e aos ouvintes.</a:t>
            </a:r>
            <a:endParaRPr lang="pt-BR" sz="2400" dirty="0" smtClean="0">
              <a:latin typeface="Calibri" panose="020F0502020204030204" charset="0"/>
              <a:cs typeface="Calibri" panose="020F0502020204030204" charset="0"/>
            </a:endParaRPr>
          </a:p>
          <a:p>
            <a:r>
              <a:rPr lang="pt-BR" sz="2400" dirty="0" smtClean="0">
                <a:latin typeface="Calibri" panose="020F0502020204030204" charset="0"/>
                <a:cs typeface="Calibri" panose="020F0502020204030204" charset="0"/>
              </a:rPr>
              <a:t>Evitar que alguns se distraiam.</a:t>
            </a:r>
            <a:endParaRPr lang="pt-BR" sz="2400" dirty="0" smtClean="0">
              <a:latin typeface="Calibri" panose="020F0502020204030204" charset="0"/>
              <a:cs typeface="Calibri" panose="020F0502020204030204" charset="0"/>
            </a:endParaRPr>
          </a:p>
        </p:txBody>
      </p:sp>
      <p:pic>
        <p:nvPicPr>
          <p:cNvPr id="2" name="Espaço Reservado para Imagem 1"/>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p:txBody>
          <a:bodyPr>
            <a:noAutofit/>
          </a:bodyPr>
          <a:lstStyle/>
          <a:p>
            <a:r>
              <a:rPr lang="pt-BR" sz="2400" dirty="0" smtClean="0">
                <a:latin typeface="Calibri" panose="020F0502020204030204" charset="0"/>
                <a:cs typeface="Calibri" panose="020F0502020204030204" charset="0"/>
                <a:sym typeface="+mn-ea"/>
              </a:rPr>
              <a:t>Observar melhor a reação d</a:t>
            </a:r>
            <a:r>
              <a:rPr lang="pt-PT" altLang="pt-BR" sz="2400" dirty="0" smtClean="0">
                <a:latin typeface="Calibri" panose="020F0502020204030204" charset="0"/>
                <a:cs typeface="Calibri" panose="020F0502020204030204" charset="0"/>
                <a:sym typeface="+mn-ea"/>
              </a:rPr>
              <a:t>o</a:t>
            </a:r>
            <a:r>
              <a:rPr lang="pt-BR" sz="2400" dirty="0" smtClean="0">
                <a:latin typeface="Calibri" panose="020F0502020204030204" charset="0"/>
                <a:cs typeface="Calibri" panose="020F0502020204030204" charset="0"/>
                <a:sym typeface="+mn-ea"/>
              </a:rPr>
              <a:t> </a:t>
            </a:r>
            <a:r>
              <a:rPr lang="pt-PT" altLang="pt-BR" sz="2400" dirty="0" smtClean="0">
                <a:latin typeface="Calibri" panose="020F0502020204030204" charset="0"/>
                <a:cs typeface="Calibri" panose="020F0502020204030204" charset="0"/>
                <a:sym typeface="+mn-ea"/>
              </a:rPr>
              <a:t>vosso</a:t>
            </a:r>
            <a:r>
              <a:rPr lang="pt-BR" sz="2400" dirty="0" smtClean="0">
                <a:latin typeface="Calibri" panose="020F0502020204030204" charset="0"/>
                <a:cs typeface="Calibri" panose="020F0502020204030204" charset="0"/>
                <a:sym typeface="+mn-ea"/>
              </a:rPr>
              <a:t> audi</a:t>
            </a:r>
            <a:r>
              <a:rPr lang="pt-PT" altLang="pt-BR" sz="2400" dirty="0" smtClean="0">
                <a:latin typeface="Calibri" panose="020F0502020204030204" charset="0"/>
                <a:cs typeface="Calibri" panose="020F0502020204030204" charset="0"/>
                <a:sym typeface="+mn-ea"/>
              </a:rPr>
              <a:t>tório, d</a:t>
            </a:r>
            <a:r>
              <a:rPr lang="pt-BR" sz="2400" dirty="0" smtClean="0">
                <a:latin typeface="Calibri" panose="020F0502020204030204" charset="0"/>
                <a:cs typeface="Calibri" panose="020F0502020204030204" charset="0"/>
                <a:sym typeface="+mn-ea"/>
              </a:rPr>
              <a:t>eteta</a:t>
            </a:r>
            <a:r>
              <a:rPr lang="pt-PT" altLang="pt-BR" sz="2400" dirty="0" smtClean="0">
                <a:latin typeface="Calibri" panose="020F0502020204030204" charset="0"/>
                <a:cs typeface="Calibri" panose="020F0502020204030204" charset="0"/>
                <a:sym typeface="+mn-ea"/>
              </a:rPr>
              <a:t>ndo</a:t>
            </a:r>
            <a:r>
              <a:rPr lang="pt-BR" sz="2400" dirty="0" smtClean="0">
                <a:latin typeface="Calibri" panose="020F0502020204030204" charset="0"/>
                <a:cs typeface="Calibri" panose="020F0502020204030204" charset="0"/>
                <a:sym typeface="+mn-ea"/>
              </a:rPr>
              <a:t> os mais interessados.</a:t>
            </a:r>
            <a:endParaRPr lang="pt-BR" sz="2400" dirty="0" smtClean="0">
              <a:latin typeface="Calibri" panose="020F0502020204030204" charset="0"/>
              <a:cs typeface="Calibri" panose="020F0502020204030204" charset="0"/>
              <a:sym typeface="+mn-ea"/>
            </a:endParaRPr>
          </a:p>
          <a:p>
            <a:r>
              <a:rPr lang="pt-BR" sz="2400" dirty="0" smtClean="0">
                <a:latin typeface="Calibri" panose="020F0502020204030204" charset="0"/>
                <a:cs typeface="Calibri" panose="020F0502020204030204" charset="0"/>
              </a:rPr>
              <a:t>Certificar-se de que a comunicação é mais completa</a:t>
            </a:r>
            <a:r>
              <a:rPr lang="pt-PT" altLang="pt-BR" sz="2400" dirty="0" smtClean="0">
                <a:latin typeface="Calibri" panose="020F0502020204030204" charset="0"/>
                <a:cs typeface="Calibri" panose="020F0502020204030204" charset="0"/>
              </a:rPr>
              <a:t>,</a:t>
            </a:r>
            <a:r>
              <a:rPr lang="pt-BR" sz="2400" dirty="0" smtClean="0">
                <a:latin typeface="Calibri" panose="020F0502020204030204" charset="0"/>
                <a:cs typeface="Calibri" panose="020F0502020204030204" charset="0"/>
              </a:rPr>
              <a:t> e de que alcan</a:t>
            </a:r>
            <a:r>
              <a:rPr lang="pt-PT" altLang="pt-BR" sz="2400" dirty="0" smtClean="0">
                <a:latin typeface="Calibri" panose="020F0502020204030204" charset="0"/>
                <a:cs typeface="Calibri" panose="020F0502020204030204" charset="0"/>
              </a:rPr>
              <a:t>ça</a:t>
            </a:r>
            <a:r>
              <a:rPr lang="pt-BR" sz="2400" dirty="0" smtClean="0">
                <a:latin typeface="Calibri" panose="020F0502020204030204" charset="0"/>
                <a:cs typeface="Calibri" panose="020F0502020204030204" charset="0"/>
              </a:rPr>
              <a:t> os melhores resultados.</a:t>
            </a:r>
            <a:endParaRPr lang="pt-BR" sz="2400" dirty="0" smtClean="0">
              <a:latin typeface="Calibri" panose="020F0502020204030204" charset="0"/>
              <a:cs typeface="Calibri" panose="020F0502020204030204" charset="0"/>
            </a:endParaRPr>
          </a:p>
        </p:txBody>
      </p:sp>
      <p:pic>
        <p:nvPicPr>
          <p:cNvPr id="3" name="Espaço Reservado para Imagem 1"/>
          <p:cNvPicPr>
            <a:picLocks noGrp="1" noChangeAspect="1"/>
          </p:cNvPicPr>
          <p:nvPr>
            <p:ph type="pic" sz="quarter" idx="10"/>
          </p:nvPr>
        </p:nvPicPr>
        <p:blipFill>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Tenham profundo respeito pelo púlpito</a:t>
            </a:r>
            <a:endParaRPr 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BR" dirty="0" smtClean="0">
                <a:latin typeface="Calibri" panose="020F0502020204030204" charset="0"/>
                <a:cs typeface="Calibri" panose="020F0502020204030204" charset="0"/>
              </a:rPr>
              <a:t>1</a:t>
            </a:r>
            <a:endParaRPr 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Preguem a Palavra </a:t>
            </a:r>
            <a:br>
              <a:rPr lang="pt-BR" dirty="0" smtClean="0">
                <a:latin typeface="Calibri" panose="020F0502020204030204" charset="0"/>
                <a:cs typeface="Calibri" panose="020F0502020204030204" charset="0"/>
              </a:rPr>
            </a:br>
            <a:r>
              <a:rPr lang="pt-BR" dirty="0" smtClean="0">
                <a:latin typeface="Calibri" panose="020F0502020204030204" charset="0"/>
                <a:cs typeface="Calibri" panose="020F0502020204030204" charset="0"/>
              </a:rPr>
              <a:t>e </a:t>
            </a:r>
            <a:r>
              <a:rPr lang="pt-BR" dirty="0">
                <a:latin typeface="Calibri" panose="020F0502020204030204" charset="0"/>
                <a:cs typeface="Calibri" panose="020F0502020204030204" charset="0"/>
              </a:rPr>
              <a:t>com a Palavra</a:t>
            </a:r>
            <a:endParaRPr 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2</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PT" dirty="0">
                <a:latin typeface="Calibri" panose="020F0502020204030204" charset="0"/>
                <a:cs typeface="Calibri" panose="020F0502020204030204" charset="0"/>
              </a:rPr>
              <a:t>A oração deve ser constante na vida de um pregador</a:t>
            </a:r>
            <a:endParaRPr lang="pt-PT"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3</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rot="19444118">
            <a:off x="1022350" y="2087880"/>
            <a:ext cx="7772400" cy="1842770"/>
          </a:xfrm>
        </p:spPr>
        <p:txBody>
          <a:bodyPr>
            <a:normAutofit/>
          </a:bodyPr>
          <a:lstStyle/>
          <a:p>
            <a:r>
              <a:rPr lang="pt-PT" altLang="pt-BR" dirty="0">
                <a:latin typeface="Calibri" panose="020F0502020204030204" charset="0"/>
                <a:cs typeface="Calibri" panose="020F0502020204030204" charset="0"/>
              </a:rPr>
              <a:t>A pregação deve ser cristocêntrica</a:t>
            </a:r>
            <a:endParaRPr lang="pt-PT" alt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4</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Preguem </a:t>
            </a:r>
            <a:r>
              <a:rPr lang="pt-PT" altLang="pt-BR" dirty="0">
                <a:latin typeface="Calibri" panose="020F0502020204030204" charset="0"/>
                <a:cs typeface="Calibri" panose="020F0502020204030204" charset="0"/>
              </a:rPr>
              <a:t>a mensagem                   </a:t>
            </a:r>
            <a:r>
              <a:rPr lang="pt-BR" dirty="0">
                <a:latin typeface="Calibri" panose="020F0502020204030204" charset="0"/>
                <a:cs typeface="Calibri" panose="020F0502020204030204" charset="0"/>
              </a:rPr>
              <a:t>com </a:t>
            </a:r>
            <a:r>
              <a:rPr lang="pt-BR" dirty="0" smtClean="0">
                <a:latin typeface="Calibri" panose="020F0502020204030204" charset="0"/>
                <a:cs typeface="Calibri" panose="020F0502020204030204" charset="0"/>
              </a:rPr>
              <a:t>clareza</a:t>
            </a:r>
            <a:endParaRPr 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5</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2"/>
          </p:nvPr>
        </p:nvSpPr>
        <p:spPr>
          <a:xfrm>
            <a:off x="4787900" y="195580"/>
            <a:ext cx="4230370" cy="4680585"/>
          </a:xfrm>
        </p:spPr>
        <p:txBody>
          <a:bodyPr>
            <a:normAutofit/>
          </a:bodyPr>
          <a:lstStyle/>
          <a:p>
            <a:r>
              <a:rPr lang="pt-BR" sz="2600" i="1" dirty="0" smtClean="0">
                <a:latin typeface="Calibri" panose="020F0502020204030204" charset="0"/>
                <a:cs typeface="Calibri" panose="020F0502020204030204" charset="0"/>
              </a:rPr>
              <a:t>“Não pregue porque tem que dizer algo, </a:t>
            </a:r>
            <a:r>
              <a:rPr lang="pt-PT" altLang="pt-BR" sz="2600" i="1" dirty="0" smtClean="0">
                <a:latin typeface="Calibri" panose="020F0502020204030204" charset="0"/>
                <a:cs typeface="Calibri" panose="020F0502020204030204" charset="0"/>
              </a:rPr>
              <a:t>pregue</a:t>
            </a:r>
            <a:r>
              <a:rPr lang="pt-BR" sz="2600" i="1" dirty="0" smtClean="0">
                <a:latin typeface="Calibri" panose="020F0502020204030204" charset="0"/>
                <a:cs typeface="Calibri" panose="020F0502020204030204" charset="0"/>
              </a:rPr>
              <a:t> porque tem algo a dizer</a:t>
            </a:r>
            <a:r>
              <a:rPr lang="pt-PT" altLang="pt-BR" sz="2600" i="1" dirty="0" smtClean="0">
                <a:latin typeface="Calibri" panose="020F0502020204030204" charset="0"/>
                <a:cs typeface="Calibri" panose="020F0502020204030204" charset="0"/>
              </a:rPr>
              <a:t>.</a:t>
            </a:r>
            <a:r>
              <a:rPr lang="pt-BR" sz="2600" i="1" dirty="0" smtClean="0">
                <a:latin typeface="Calibri" panose="020F0502020204030204" charset="0"/>
                <a:cs typeface="Calibri" panose="020F0502020204030204" charset="0"/>
              </a:rPr>
              <a:t>” </a:t>
            </a:r>
            <a:r>
              <a:rPr lang="pt-BR" sz="2600" i="1" dirty="0" smtClean="0">
                <a:solidFill>
                  <a:srgbClr val="FFFF00"/>
                </a:solidFill>
                <a:latin typeface="Calibri" panose="020F0502020204030204" charset="0"/>
                <a:cs typeface="Calibri" panose="020F0502020204030204" charset="0"/>
              </a:rPr>
              <a:t>Richard </a:t>
            </a:r>
            <a:r>
              <a:rPr lang="pt-BR" sz="2600" i="1" dirty="0" err="1" smtClean="0">
                <a:solidFill>
                  <a:srgbClr val="FFFF00"/>
                </a:solidFill>
                <a:latin typeface="Calibri" panose="020F0502020204030204" charset="0"/>
                <a:cs typeface="Calibri" panose="020F0502020204030204" charset="0"/>
              </a:rPr>
              <a:t>Whately</a:t>
            </a:r>
            <a:endParaRPr lang="pt-BR" sz="2600" i="1" dirty="0" err="1" smtClean="0">
              <a:solidFill>
                <a:srgbClr val="FFFF00"/>
              </a:solidFill>
              <a:latin typeface="Calibri" panose="020F0502020204030204" charset="0"/>
              <a:cs typeface="Calibri" panose="020F0502020204030204" charset="0"/>
            </a:endParaRPr>
          </a:p>
          <a:p>
            <a:endParaRPr lang="pt-BR" sz="2600" i="1" dirty="0" err="1" smtClean="0">
              <a:solidFill>
                <a:srgbClr val="FFFF00"/>
              </a:solidFill>
              <a:latin typeface="Calibri" panose="020F0502020204030204" charset="0"/>
              <a:cs typeface="Calibri" panose="020F0502020204030204" charset="0"/>
            </a:endParaRPr>
          </a:p>
          <a:p>
            <a:r>
              <a:rPr lang="pt-BR" sz="2600" i="1" dirty="0" smtClean="0">
                <a:latin typeface="Calibri" panose="020F0502020204030204" charset="0"/>
                <a:cs typeface="Calibri" panose="020F0502020204030204" charset="0"/>
              </a:rPr>
              <a:t>“Deus não prometeu abençoar </a:t>
            </a:r>
            <a:r>
              <a:rPr lang="pt-PT" altLang="pt-BR" sz="2600" i="1" dirty="0" smtClean="0">
                <a:latin typeface="Calibri" panose="020F0502020204030204" charset="0"/>
                <a:cs typeface="Calibri" panose="020F0502020204030204" charset="0"/>
              </a:rPr>
              <a:t>os </a:t>
            </a:r>
            <a:r>
              <a:rPr lang="pt-BR" sz="2600" i="1" dirty="0" smtClean="0">
                <a:latin typeface="Calibri" panose="020F0502020204030204" charset="0"/>
                <a:cs typeface="Calibri" panose="020F0502020204030204" charset="0"/>
              </a:rPr>
              <a:t>nossos</a:t>
            </a:r>
            <a:r>
              <a:rPr lang="pt-PT" altLang="pt-BR" sz="2600" i="1" dirty="0" smtClean="0">
                <a:latin typeface="Calibri" panose="020F0502020204030204" charset="0"/>
                <a:cs typeface="Calibri" panose="020F0502020204030204" charset="0"/>
              </a:rPr>
              <a:t> </a:t>
            </a:r>
            <a:r>
              <a:rPr lang="pt-BR" sz="2600" i="1" dirty="0" smtClean="0">
                <a:latin typeface="Calibri" panose="020F0502020204030204" charset="0"/>
                <a:cs typeface="Calibri" panose="020F0502020204030204" charset="0"/>
              </a:rPr>
              <a:t>argumentos, mas sim a Sua Palavra</a:t>
            </a:r>
            <a:r>
              <a:rPr lang="pt-PT" altLang="pt-BR" sz="2600" i="1" dirty="0" smtClean="0">
                <a:latin typeface="Calibri" panose="020F0502020204030204" charset="0"/>
                <a:cs typeface="Calibri" panose="020F0502020204030204" charset="0"/>
              </a:rPr>
              <a:t>.”</a:t>
            </a:r>
            <a:r>
              <a:rPr lang="pt-BR" sz="2600" i="1" dirty="0" smtClean="0">
                <a:latin typeface="Calibri" panose="020F0502020204030204" charset="0"/>
                <a:cs typeface="Calibri" panose="020F0502020204030204" charset="0"/>
              </a:rPr>
              <a:t> </a:t>
            </a:r>
            <a:r>
              <a:rPr lang="pt-BR" sz="2600" i="1" dirty="0" smtClean="0">
                <a:solidFill>
                  <a:srgbClr val="FFFF00"/>
                </a:solidFill>
                <a:latin typeface="Calibri" panose="020F0502020204030204" charset="0"/>
                <a:cs typeface="Calibri" panose="020F0502020204030204" charset="0"/>
              </a:rPr>
              <a:t>An</a:t>
            </a:r>
            <a:r>
              <a:rPr lang="pt-PT" altLang="pt-BR" sz="2600" i="1" dirty="0" smtClean="0">
                <a:solidFill>
                  <a:srgbClr val="FFFF00"/>
                </a:solidFill>
                <a:latin typeface="Calibri" panose="020F0502020204030204" charset="0"/>
                <a:cs typeface="Calibri" panose="020F0502020204030204" charset="0"/>
              </a:rPr>
              <a:t>ó</a:t>
            </a:r>
            <a:r>
              <a:rPr lang="pt-BR" sz="2600" i="1" dirty="0" smtClean="0">
                <a:solidFill>
                  <a:srgbClr val="FFFF00"/>
                </a:solidFill>
                <a:latin typeface="Calibri" panose="020F0502020204030204" charset="0"/>
                <a:cs typeface="Calibri" panose="020F0502020204030204" charset="0"/>
              </a:rPr>
              <a:t>nimo</a:t>
            </a:r>
            <a:endParaRPr lang="pt-BR" sz="2600" i="1" dirty="0">
              <a:solidFill>
                <a:srgbClr val="FFFF00"/>
              </a:solidFill>
              <a:latin typeface="Calibri" panose="020F0502020204030204" charset="0"/>
              <a:cs typeface="Calibri" panose="020F0502020204030204" charset="0"/>
            </a:endParaRPr>
          </a:p>
        </p:txBody>
      </p:sp>
      <p:pic>
        <p:nvPicPr>
          <p:cNvPr id="3" name="Espaço Reservado para Imagem 2"/>
          <p:cNvPicPr>
            <a:picLocks noGrp="1" noChangeAspect="1"/>
          </p:cNvPicPr>
          <p:nvPr>
            <p:ph type="pic" sz="quarter" idx="10"/>
          </p:nvPr>
        </p:nvPicPr>
        <p:blipFill rotWithShape="1">
          <a:blip r:embed="rId1" cstate="print">
            <a:extLst>
              <a:ext uri="{28A0092B-C50C-407E-A947-70E740481C1C}">
                <a14:useLocalDpi xmlns:a14="http://schemas.microsoft.com/office/drawing/2010/main" val="0"/>
              </a:ext>
            </a:extLst>
          </a:blip>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Usem </a:t>
            </a:r>
            <a:r>
              <a:rPr lang="pt-PT" altLang="pt-BR" dirty="0">
                <a:latin typeface="Calibri" panose="020F0502020204030204" charset="0"/>
                <a:cs typeface="Calibri" panose="020F0502020204030204" charset="0"/>
              </a:rPr>
              <a:t>as ilustrações </a:t>
            </a:r>
            <a:r>
              <a:rPr lang="pt-BR" dirty="0">
                <a:latin typeface="Calibri" panose="020F0502020204030204" charset="0"/>
                <a:cs typeface="Calibri" panose="020F0502020204030204" charset="0"/>
              </a:rPr>
              <a:t>de forma </a:t>
            </a:r>
            <a:r>
              <a:rPr lang="pt-PT" altLang="pt-BR" dirty="0" smtClean="0">
                <a:latin typeface="Calibri" panose="020F0502020204030204" charset="0"/>
                <a:cs typeface="Calibri" panose="020F0502020204030204" charset="0"/>
              </a:rPr>
              <a:t>sábia</a:t>
            </a:r>
            <a:endParaRPr lang="pt-PT" altLang="pt-BR" dirty="0" smtClean="0">
              <a:latin typeface="Calibri" panose="020F0502020204030204" charset="0"/>
              <a:cs typeface="Calibri" panose="020F0502020204030204" charset="0"/>
            </a:endParaRPr>
          </a:p>
        </p:txBody>
      </p:sp>
      <p:sp>
        <p:nvSpPr>
          <p:cNvPr id="4" name="Espaço Reservado para Texto 3"/>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6</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Dividam o tema corretamente</a:t>
            </a:r>
            <a:endParaRPr 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7</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rot="19444118">
            <a:off x="748665" y="2064385"/>
            <a:ext cx="8117205" cy="1021715"/>
          </a:xfrm>
        </p:spPr>
        <p:txBody>
          <a:bodyPr>
            <a:normAutofit fontScale="90000"/>
          </a:bodyPr>
          <a:lstStyle/>
          <a:p>
            <a:r>
              <a:rPr lang="pt-BR" dirty="0">
                <a:latin typeface="Calibri" panose="020F0502020204030204" charset="0"/>
                <a:cs typeface="Calibri" panose="020F0502020204030204" charset="0"/>
              </a:rPr>
              <a:t>Estejam </a:t>
            </a:r>
            <a:r>
              <a:rPr lang="pt-BR" dirty="0" smtClean="0">
                <a:latin typeface="Calibri" panose="020F0502020204030204" charset="0"/>
                <a:cs typeface="Calibri" panose="020F0502020204030204" charset="0"/>
              </a:rPr>
              <a:t>atentos</a:t>
            </a:r>
            <a:r>
              <a:rPr lang="pt-PT" altLang="pt-BR" dirty="0" smtClean="0">
                <a:latin typeface="Calibri" panose="020F0502020204030204" charset="0"/>
                <a:cs typeface="Calibri" panose="020F0502020204030204" charset="0"/>
              </a:rPr>
              <a:t> </a:t>
            </a:r>
            <a:r>
              <a:rPr lang="pt-BR" dirty="0" smtClean="0">
                <a:latin typeface="Calibri" panose="020F0502020204030204" charset="0"/>
                <a:cs typeface="Calibri" panose="020F0502020204030204" charset="0"/>
              </a:rPr>
              <a:t>ao </a:t>
            </a:r>
            <a:r>
              <a:rPr lang="pt-BR" dirty="0">
                <a:latin typeface="Calibri" panose="020F0502020204030204" charset="0"/>
                <a:cs typeface="Calibri" panose="020F0502020204030204" charset="0"/>
              </a:rPr>
              <a:t>tom d</a:t>
            </a:r>
            <a:r>
              <a:rPr lang="pt-PT" altLang="pt-BR" dirty="0">
                <a:latin typeface="Calibri" panose="020F0502020204030204" charset="0"/>
                <a:cs typeface="Calibri" panose="020F0502020204030204" charset="0"/>
              </a:rPr>
              <a:t>a</a:t>
            </a:r>
            <a:r>
              <a:rPr lang="pt-BR" dirty="0">
                <a:latin typeface="Calibri" panose="020F0502020204030204" charset="0"/>
                <a:cs typeface="Calibri" panose="020F0502020204030204" charset="0"/>
              </a:rPr>
              <a:t> </a:t>
            </a:r>
            <a:r>
              <a:rPr lang="pt-PT" altLang="pt-BR" dirty="0">
                <a:latin typeface="Calibri" panose="020F0502020204030204" charset="0"/>
                <a:cs typeface="Calibri" panose="020F0502020204030204" charset="0"/>
              </a:rPr>
              <a:t>voss</a:t>
            </a:r>
            <a:r>
              <a:rPr lang="pt-BR" dirty="0">
                <a:latin typeface="Calibri" panose="020F0502020204030204" charset="0"/>
                <a:cs typeface="Calibri" panose="020F0502020204030204" charset="0"/>
              </a:rPr>
              <a:t>a </a:t>
            </a:r>
            <a:r>
              <a:rPr lang="pt-BR" dirty="0" smtClean="0">
                <a:latin typeface="Calibri" panose="020F0502020204030204" charset="0"/>
                <a:cs typeface="Calibri" panose="020F0502020204030204" charset="0"/>
              </a:rPr>
              <a:t>voz</a:t>
            </a:r>
            <a:r>
              <a:rPr lang="pt-PT" altLang="pt-BR" dirty="0" smtClean="0">
                <a:latin typeface="Calibri" panose="020F0502020204030204" charset="0"/>
                <a:cs typeface="Calibri" panose="020F0502020204030204" charset="0"/>
              </a:rPr>
              <a:t>, gestos e linguagem</a:t>
            </a:r>
            <a:endParaRPr lang="pt-PT" altLang="pt-BR" dirty="0" smtClean="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8</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rot="19444118">
            <a:off x="1553845" y="1719580"/>
            <a:ext cx="7772400" cy="1899285"/>
          </a:xfrm>
        </p:spPr>
        <p:txBody>
          <a:bodyPr>
            <a:normAutofit fontScale="90000"/>
          </a:bodyPr>
          <a:lstStyle/>
          <a:p>
            <a:r>
              <a:rPr lang="pt-PT" altLang="pt-BR" dirty="0">
                <a:latin typeface="Calibri" panose="020F0502020204030204" charset="0"/>
                <a:cs typeface="Calibri" panose="020F0502020204030204" charset="0"/>
              </a:rPr>
              <a:t>a mensagem vivida é mais forte.  </a:t>
            </a:r>
            <a:r>
              <a:rPr lang="pt-BR" dirty="0">
                <a:latin typeface="Calibri" panose="020F0502020204030204" charset="0"/>
                <a:cs typeface="Calibri" panose="020F0502020204030204" charset="0"/>
              </a:rPr>
              <a:t> </a:t>
            </a:r>
            <a:r>
              <a:rPr lang="pt-PT" altLang="pt-BR" dirty="0">
                <a:latin typeface="Calibri" panose="020F0502020204030204" charset="0"/>
                <a:cs typeface="Calibri" panose="020F0502020204030204" charset="0"/>
              </a:rPr>
              <a:t>A mensagem </a:t>
            </a:r>
            <a:r>
              <a:rPr lang="pt-BR" dirty="0" smtClean="0">
                <a:latin typeface="Calibri" panose="020F0502020204030204" charset="0"/>
                <a:cs typeface="Calibri" panose="020F0502020204030204" charset="0"/>
              </a:rPr>
              <a:t>monóton</a:t>
            </a:r>
            <a:r>
              <a:rPr lang="pt-PT" altLang="pt-BR" dirty="0" smtClean="0">
                <a:latin typeface="Calibri" panose="020F0502020204030204" charset="0"/>
                <a:cs typeface="Calibri" panose="020F0502020204030204" charset="0"/>
              </a:rPr>
              <a:t>a</a:t>
            </a:r>
            <a:br>
              <a:rPr lang="pt-BR" dirty="0" smtClean="0">
                <a:latin typeface="Calibri" panose="020F0502020204030204" charset="0"/>
                <a:cs typeface="Calibri" panose="020F0502020204030204" charset="0"/>
              </a:rPr>
            </a:br>
            <a:r>
              <a:rPr lang="pt-PT" altLang="pt-BR" dirty="0" smtClean="0">
                <a:latin typeface="Calibri" panose="020F0502020204030204" charset="0"/>
                <a:cs typeface="Calibri" panose="020F0502020204030204" charset="0"/>
              </a:rPr>
              <a:t>e exaustiva não produz tanto efeito.</a:t>
            </a:r>
            <a:endParaRPr lang="pt-PT" altLang="pt-BR" dirty="0" smtClean="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p:txBody>
          <a:bodyPr/>
          <a:lstStyle/>
          <a:p>
            <a:r>
              <a:rPr lang="pt-PT" altLang="pt-BR" dirty="0" smtClean="0">
                <a:latin typeface="Calibri" panose="020F0502020204030204" charset="0"/>
                <a:cs typeface="Calibri" panose="020F0502020204030204" charset="0"/>
              </a:rPr>
              <a:t>9</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latin typeface="Calibri" panose="020F0502020204030204" charset="0"/>
                <a:cs typeface="Calibri" panose="020F0502020204030204" charset="0"/>
              </a:rPr>
              <a:t>Mantenham </a:t>
            </a:r>
            <a:r>
              <a:rPr lang="pt-PT" altLang="pt-BR" dirty="0">
                <a:latin typeface="Calibri" panose="020F0502020204030204" charset="0"/>
                <a:cs typeface="Calibri" panose="020F0502020204030204" charset="0"/>
              </a:rPr>
              <a:t>um</a:t>
            </a:r>
            <a:r>
              <a:rPr lang="pt-BR" dirty="0">
                <a:latin typeface="Calibri" panose="020F0502020204030204" charset="0"/>
                <a:cs typeface="Calibri" panose="020F0502020204030204" charset="0"/>
              </a:rPr>
              <a:t>a</a:t>
            </a:r>
            <a:r>
              <a:rPr lang="pt-PT" altLang="pt-BR" dirty="0">
                <a:latin typeface="Calibri" panose="020F0502020204030204" charset="0"/>
                <a:cs typeface="Calibri" panose="020F0502020204030204" charset="0"/>
              </a:rPr>
              <a:t> boa</a:t>
            </a:r>
            <a:r>
              <a:rPr lang="pt-BR" dirty="0">
                <a:latin typeface="Calibri" panose="020F0502020204030204" charset="0"/>
                <a:cs typeface="Calibri" panose="020F0502020204030204" charset="0"/>
              </a:rPr>
              <a:t> </a:t>
            </a:r>
            <a:br>
              <a:rPr lang="pt-BR" dirty="0" smtClean="0">
                <a:latin typeface="Calibri" panose="020F0502020204030204" charset="0"/>
                <a:cs typeface="Calibri" panose="020F0502020204030204" charset="0"/>
              </a:rPr>
            </a:br>
            <a:r>
              <a:rPr lang="pt-BR" dirty="0" smtClean="0">
                <a:latin typeface="Calibri" panose="020F0502020204030204" charset="0"/>
                <a:cs typeface="Calibri" panose="020F0502020204030204" charset="0"/>
              </a:rPr>
              <a:t>comunicação visual</a:t>
            </a:r>
            <a:endParaRPr lang="pt-BR" dirty="0">
              <a:latin typeface="Calibri" panose="020F0502020204030204" charset="0"/>
              <a:cs typeface="Calibri" panose="020F0502020204030204" charset="0"/>
            </a:endParaRPr>
          </a:p>
        </p:txBody>
      </p:sp>
      <p:sp>
        <p:nvSpPr>
          <p:cNvPr id="5" name="Espaço Reservado para Texto 4"/>
          <p:cNvSpPr>
            <a:spLocks noGrp="1"/>
          </p:cNvSpPr>
          <p:nvPr>
            <p:ph type="body" sz="quarter" idx="10"/>
          </p:nvPr>
        </p:nvSpPr>
        <p:spPr>
          <a:xfrm>
            <a:off x="175895" y="1851660"/>
            <a:ext cx="2167890" cy="1656715"/>
          </a:xfrm>
        </p:spPr>
        <p:txBody>
          <a:bodyPr/>
          <a:lstStyle/>
          <a:p>
            <a:r>
              <a:rPr lang="pt-PT" altLang="pt-BR" dirty="0" smtClean="0">
                <a:latin typeface="Calibri" panose="020F0502020204030204" charset="0"/>
                <a:cs typeface="Calibri" panose="020F0502020204030204" charset="0"/>
              </a:rPr>
              <a:t>10</a:t>
            </a:r>
            <a:endParaRPr lang="pt-PT" altLang="pt-BR" dirty="0" smtClean="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rot="19496372">
            <a:off x="2428715" y="2550365"/>
            <a:ext cx="5903529" cy="670302"/>
          </a:xfrm>
        </p:spPr>
        <p:txBody>
          <a:bodyPr>
            <a:noAutofit/>
          </a:bodyPr>
          <a:lstStyle/>
          <a:p>
            <a:r>
              <a:rPr lang="pt-BR" sz="7200" dirty="0" smtClean="0">
                <a:sym typeface="Calibri" panose="020F0502020204030204"/>
              </a:rPr>
              <a:t>PÚLPITO</a:t>
            </a:r>
            <a:endParaRPr lang="pt-BR" sz="7200" dirty="0">
              <a:sym typeface="Calibri" panose="020F0502020204030204"/>
            </a:endParaRPr>
          </a:p>
        </p:txBody>
      </p:sp>
      <p:sp>
        <p:nvSpPr>
          <p:cNvPr id="2" name="Título 1"/>
          <p:cNvSpPr>
            <a:spLocks noGrp="1"/>
          </p:cNvSpPr>
          <p:nvPr>
            <p:ph type="ctrTitle"/>
          </p:nvPr>
        </p:nvSpPr>
        <p:spPr/>
        <p:txBody>
          <a:bodyPr>
            <a:normAutofit fontScale="90000"/>
          </a:bodyPr>
          <a:lstStyle/>
          <a:p>
            <a:r>
              <a:rPr lang="pt-BR" smtClean="0">
                <a:sym typeface="Calibri" panose="020F0502020204030204"/>
              </a:rPr>
              <a:t>OS ANCIÃOS E O </a:t>
            </a:r>
            <a:endParaRPr lang="pt-BR" dirty="0">
              <a:sym typeface="Candara" panose="020E0502030303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7315" y="483870"/>
            <a:ext cx="6978650" cy="3954145"/>
          </a:xfrm>
        </p:spPr>
        <p:txBody>
          <a:bodyPr>
            <a:normAutofit/>
          </a:bodyPr>
          <a:lstStyle/>
          <a:p>
            <a:pPr algn="ctr">
              <a:lnSpc>
                <a:spcPct val="140000"/>
              </a:lnSpc>
            </a:pPr>
            <a:r>
              <a:rPr lang="pt-BR" sz="2400" i="1" dirty="0">
                <a:latin typeface="Calibri" panose="020F0502020204030204" charset="0"/>
                <a:cs typeface="Calibri" panose="020F0502020204030204" charset="0"/>
              </a:rPr>
              <a:t>“Quando o coração do pregador é santificado p</a:t>
            </a:r>
            <a:r>
              <a:rPr lang="pt-PT" altLang="pt-BR" sz="2400" i="1" dirty="0">
                <a:latin typeface="Calibri" panose="020F0502020204030204" charset="0"/>
                <a:cs typeface="Calibri" panose="020F0502020204030204" charset="0"/>
              </a:rPr>
              <a:t>el</a:t>
            </a:r>
            <a:r>
              <a:rPr lang="pt-BR" sz="2400" i="1" dirty="0">
                <a:latin typeface="Calibri" panose="020F0502020204030204" charset="0"/>
                <a:cs typeface="Calibri" panose="020F0502020204030204" charset="0"/>
              </a:rPr>
              <a:t>a verdade, </a:t>
            </a:r>
            <a:r>
              <a:rPr lang="pt-PT" altLang="pt-BR" sz="2400" i="1" dirty="0">
                <a:latin typeface="Calibri" panose="020F0502020204030204" charset="0"/>
                <a:cs typeface="Calibri" panose="020F0502020204030204" charset="0"/>
              </a:rPr>
              <a:t>as </a:t>
            </a:r>
            <a:r>
              <a:rPr lang="pt-BR" sz="2400" i="1" dirty="0">
                <a:latin typeface="Calibri" panose="020F0502020204030204" charset="0"/>
                <a:cs typeface="Calibri" panose="020F0502020204030204" charset="0"/>
              </a:rPr>
              <a:t>suas palavras serão </a:t>
            </a:r>
            <a:r>
              <a:rPr lang="pt-PT" altLang="pt-BR" sz="2400" i="1" dirty="0">
                <a:latin typeface="Calibri" panose="020F0502020204030204" charset="0"/>
                <a:cs typeface="Calibri" panose="020F0502020204030204" charset="0"/>
              </a:rPr>
              <a:t>uma </a:t>
            </a:r>
            <a:r>
              <a:rPr lang="pt-BR" sz="2400" i="1" dirty="0">
                <a:latin typeface="Calibri" panose="020F0502020204030204" charset="0"/>
                <a:cs typeface="Calibri" panose="020F0502020204030204" charset="0"/>
              </a:rPr>
              <a:t>viva realidade para ele e para os outros. Aqueles que o ouvem saberão que esteve com Deus e que se aproximou </a:t>
            </a:r>
            <a:r>
              <a:rPr lang="pt-BR" sz="2400" i="1" dirty="0" err="1">
                <a:latin typeface="Calibri" panose="020F0502020204030204" charset="0"/>
                <a:cs typeface="Calibri" panose="020F0502020204030204" charset="0"/>
              </a:rPr>
              <a:t>d</a:t>
            </a:r>
            <a:r>
              <a:rPr lang="pt-PT" altLang="pt-BR" sz="2400" i="1" dirty="0" err="1">
                <a:latin typeface="Calibri" panose="020F0502020204030204" charset="0"/>
                <a:cs typeface="Calibri" panose="020F0502020204030204" charset="0"/>
              </a:rPr>
              <a:t>’</a:t>
            </a:r>
            <a:r>
              <a:rPr lang="pt-BR" sz="2400" i="1" dirty="0" err="1">
                <a:latin typeface="Calibri" panose="020F0502020204030204" charset="0"/>
                <a:cs typeface="Calibri" panose="020F0502020204030204" charset="0"/>
              </a:rPr>
              <a:t>Ele</a:t>
            </a:r>
            <a:r>
              <a:rPr lang="pt-BR" sz="2400" i="1" dirty="0">
                <a:latin typeface="Calibri" panose="020F0502020204030204" charset="0"/>
                <a:cs typeface="Calibri" panose="020F0502020204030204" charset="0"/>
              </a:rPr>
              <a:t> pela oração fervorosa e eficaz. O Espírito Santo desceu sobre ele</a:t>
            </a:r>
            <a:r>
              <a:rPr lang="pt-BR" sz="2400" i="1" dirty="0" smtClean="0">
                <a:latin typeface="Calibri" panose="020F0502020204030204" charset="0"/>
                <a:cs typeface="Calibri" panose="020F0502020204030204" charset="0"/>
              </a:rPr>
              <a:t>, [...] </a:t>
            </a:r>
            <a:endParaRPr lang="pt-BR" sz="2400" i="1" dirty="0">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560" y="196215"/>
            <a:ext cx="6767195" cy="4464685"/>
          </a:xfrm>
        </p:spPr>
        <p:txBody>
          <a:bodyPr>
            <a:normAutofit fontScale="90000"/>
          </a:bodyPr>
          <a:lstStyle/>
          <a:p>
            <a:pPr algn="ctr">
              <a:lnSpc>
                <a:spcPct val="140000"/>
              </a:lnSpc>
            </a:pPr>
            <a:r>
              <a:rPr lang="pt-PT" altLang="pt-BR" sz="2665" i="1" dirty="0" smtClean="0">
                <a:latin typeface="Calibri" panose="020F0502020204030204" charset="0"/>
                <a:cs typeface="Calibri" panose="020F0502020204030204" charset="0"/>
              </a:rPr>
              <a:t>a </a:t>
            </a:r>
            <a:r>
              <a:rPr lang="pt-BR" sz="2665" i="1" dirty="0" smtClean="0">
                <a:latin typeface="Calibri" panose="020F0502020204030204" charset="0"/>
                <a:cs typeface="Calibri" panose="020F0502020204030204" charset="0"/>
              </a:rPr>
              <a:t>sua alma sentiu o fogo vivo celestial e é capaz de comparar o espiritual com o espiritual. Receberá o poder para derrotar a fortaleza de Satanás. Os corações serão comovidos p</a:t>
            </a:r>
            <a:r>
              <a:rPr lang="pt-PT" altLang="pt-BR" sz="2665" i="1" dirty="0" smtClean="0">
                <a:latin typeface="Calibri" panose="020F0502020204030204" charset="0"/>
                <a:cs typeface="Calibri" panose="020F0502020204030204" charset="0"/>
              </a:rPr>
              <a:t>ela</a:t>
            </a:r>
            <a:r>
              <a:rPr lang="pt-BR" sz="2665" i="1" dirty="0" smtClean="0">
                <a:latin typeface="Calibri" panose="020F0502020204030204" charset="0"/>
                <a:cs typeface="Calibri" panose="020F0502020204030204" charset="0"/>
              </a:rPr>
              <a:t> sua apresentação do amor de Deus e muitos perguntarão: `O que devo fazer para ser salvo?’”</a:t>
            </a:r>
            <a:br>
              <a:rPr lang="pt-BR" sz="2665" dirty="0" smtClean="0">
                <a:latin typeface="Calibri" panose="020F0502020204030204" charset="0"/>
                <a:cs typeface="Calibri" panose="020F0502020204030204" charset="0"/>
              </a:rPr>
            </a:br>
            <a:r>
              <a:rPr lang="pt-BR" sz="2665" b="1" dirty="0" err="1" smtClean="0">
                <a:solidFill>
                  <a:srgbClr val="FFFF00"/>
                </a:solidFill>
                <a:latin typeface="Calibri" panose="020F0502020204030204" charset="0"/>
                <a:cs typeface="Calibri" panose="020F0502020204030204" charset="0"/>
              </a:rPr>
              <a:t>Review</a:t>
            </a:r>
            <a:r>
              <a:rPr lang="pt-BR" sz="2665" b="1" dirty="0" smtClean="0">
                <a:solidFill>
                  <a:srgbClr val="FFFF00"/>
                </a:solidFill>
                <a:latin typeface="Calibri" panose="020F0502020204030204" charset="0"/>
                <a:cs typeface="Calibri" panose="020F0502020204030204" charset="0"/>
              </a:rPr>
              <a:t> </a:t>
            </a:r>
            <a:r>
              <a:rPr lang="pt-BR" sz="2665" b="1" dirty="0" err="1" smtClean="0">
                <a:solidFill>
                  <a:srgbClr val="FFFF00"/>
                </a:solidFill>
                <a:latin typeface="Calibri" panose="020F0502020204030204" charset="0"/>
                <a:cs typeface="Calibri" panose="020F0502020204030204" charset="0"/>
              </a:rPr>
              <a:t>and</a:t>
            </a:r>
            <a:r>
              <a:rPr lang="pt-BR" sz="2665" b="1" dirty="0" smtClean="0">
                <a:solidFill>
                  <a:srgbClr val="FFFF00"/>
                </a:solidFill>
                <a:latin typeface="Calibri" panose="020F0502020204030204" charset="0"/>
                <a:cs typeface="Calibri" panose="020F0502020204030204" charset="0"/>
              </a:rPr>
              <a:t> Herald, 15 de abril de 1902, p. 14</a:t>
            </a:r>
            <a:endParaRPr lang="pt-BR" sz="2665" b="1" dirty="0">
              <a:solidFill>
                <a:srgbClr val="FFFF00"/>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ema do Office">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12373</Words>
  <Application>WPS Presentation</Application>
  <PresentationFormat>Apresentação na tela (16:9)</PresentationFormat>
  <Paragraphs>267</Paragraphs>
  <Slides>75</Slides>
  <Notes>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75</vt:i4>
      </vt:variant>
    </vt:vector>
  </HeadingPairs>
  <TitlesOfParts>
    <vt:vector size="86" baseType="lpstr">
      <vt:lpstr>Arial</vt:lpstr>
      <vt:lpstr>SimSun</vt:lpstr>
      <vt:lpstr>Wingdings</vt:lpstr>
      <vt:lpstr>Helvetica Light</vt:lpstr>
      <vt:lpstr>Calibri</vt:lpstr>
      <vt:lpstr>Calibri</vt:lpstr>
      <vt:lpstr>Century Gothic</vt:lpstr>
      <vt:lpstr>Microsoft YaHei</vt:lpstr>
      <vt:lpstr>Arial Unicode MS</vt:lpstr>
      <vt:lpstr>Candara</vt:lpstr>
      <vt:lpstr>Tema do Office</vt:lpstr>
      <vt:lpstr>OS ANCIÃOS E O </vt:lpstr>
      <vt:lpstr>“Conjuro-te, perante Deus e Cristo Jesus, que há de julgar os vivos e os mortos, pela sua manifestação e pelo seu reino: prega a palavra, insta, quer seja oportuno quer não, corrige, repreende, exorta com toda a longanimidade e doutrina”. 2 Timóteo 4:1-2</vt:lpstr>
      <vt:lpstr>Tenham profundo respeito pelo púlpito</vt:lpstr>
      <vt:lpstr>O púlpito não deveria ser usado:</vt:lpstr>
      <vt:lpstr>O púlpito não deve ser usado:</vt:lpstr>
      <vt:lpstr>PowerPoint 演示文稿</vt:lpstr>
      <vt:lpstr>PowerPoint 演示文稿</vt:lpstr>
      <vt:lpstr>“Quando o coração do pregador é santificado pela verdade, as suas palavras serão uma viva realidade para ele e para os outros. Aqueles que o ouvem saberão que esteve com Deus e que se aproximou d’Ele pela oração fervorosa e eficaz. O Espírito Santo desceu sobre ele, [...] </vt:lpstr>
      <vt:lpstr>a sua alma sentiu o fogo vivo celestial e é capaz de comparar o espiritual com o espiritual. Receberá o poder para derrotar a fortaleza de Satanás. Os corações serão comovidos pela sua apresentação do amor de Deus e muitos perguntarão: `O que devo fazer para ser salvo?’” The Review and Herald, 15 de abril de 1902, p. 14.</vt:lpstr>
      <vt:lpstr>Preguem a Palavra  e com a Palavra</vt:lpstr>
      <vt:lpstr>“Oxalá pudesse ser dito dos pastores que estão a pregar ao povo e às igrejas: “Então lhes abriu o entendimento para compreenderem as Escrituras’! Lucas 24:45”. ME 3 188</vt:lpstr>
      <vt:lpstr>PowerPoint 演示文稿</vt:lpstr>
      <vt:lpstr>PowerPoint 演示文稿</vt:lpstr>
      <vt:lpstr>PowerPoint 演示文稿</vt:lpstr>
      <vt:lpstr>“As declarações dos homens não têm valor algum. Que a Palavra de Deus fale às pessoas. Que aqueles que ouviram apenas tradições de homens ouçam a voz de Deus, cujas promessas são um sim e um amém, em Cristo Jesus”.   Review and Herald, 11 de março de 1902, p. 13 </vt:lpstr>
      <vt:lpstr>Conselhos inspirados “Os discursos floreados não são suficientes para alimentar a alma faminta do filho de Deus. [...] Um homem inteligente declarou: ‘Ah, se meu pastor me desse algo mais além de flores, períodos brilhantes e gratificações intelectuais! Minha alma tem fome do pão da vida. Anelo por algo simples, nutritivo e bíblico’. [...]</vt:lpstr>
      <vt:lpstr>A oração deve ser constante na vida de um pregador</vt:lpstr>
      <vt:lpstr>PowerPoint 演示文稿</vt:lpstr>
      <vt:lpstr>PowerPoint 演示文稿</vt:lpstr>
      <vt:lpstr>“Se estudarmos a Palavra de Deus com interesse, orando por compreensão, novas belezas serão vistas em cada linha. Deus revelará a preciosa verdade de modo tão claro que a mente desfrutará prazer genuíno, e terá contínuo banquete à medida que as confortadoras e sublimes verdades forem reveladas”.  T2 605</vt:lpstr>
      <vt:lpstr>A pregação deve ser cristocêntrica</vt:lpstr>
      <vt:lpstr>“Examinais as Escrituras, porque julgais ter nelas a vida eterna, e são elas que testificam de Mim”. João 5:39</vt:lpstr>
      <vt:lpstr>PowerPoint 演示文稿</vt:lpstr>
      <vt:lpstr>Conselhos inspirados</vt:lpstr>
      <vt:lpstr>“Tem havido sermões inteiros, secos e destituídos de Cristo, nos quais Jesus quase não é mencionado”. ME 3 184</vt:lpstr>
      <vt:lpstr>“Seja a ciência da salvação o tema central de todo o sermão, de todo o hino. Seja ela manifestada em toda a súplica. Que não se introduza nas pregações alguma coisa que seja um suplemento a Cristo.” VE 247</vt:lpstr>
      <vt:lpstr>“Que o Seu nome, o único nome debaixo do Céu pelo qual importa ser salvos, seja exaltado em cada discurso, e que, de sábado a sábado, a trombeta da sentinela dê o sonido certo. </vt:lpstr>
      <vt:lpstr>Cristo é a ciência e a eloquência do evangelho, e os seus ministros devem pregar a Palavra da vida, apresentar esperança aos penitentes, paz aos atribulados e graça, integridade e força aos crentes.” EGW; La Voz: Su Educación y Uso Correcto, 374</vt:lpstr>
      <vt:lpstr>“Eis aí a obra dos ministros de Cristo. Visto que esta obra não tem sido realizada, visto que Jesus e o Seu caráter, as Suas palavras e a Sua obra não têm sido apresentados ao povo, a situação religiosa das igrejas testifica contra os seus mestres. </vt:lpstr>
      <vt:lpstr>As igrejas estão prestes a morrer porque é apresentada pouca coisa sobre Cristo. Elas não têm vida e discernimento espiritual”. ME 3 185, 186</vt:lpstr>
      <vt:lpstr>Preguem a mensagem                   com clareza</vt:lpstr>
      <vt:lpstr>PowerPoint 演示文稿</vt:lpstr>
      <vt:lpstr>PowerPoint 演示文稿</vt:lpstr>
      <vt:lpstr>PowerPoint 演示文稿</vt:lpstr>
      <vt:lpstr>PowerPoint 演示文稿</vt:lpstr>
      <vt:lpstr>“A voz do Salvador [...] Velhos e novos, ignorantes e instruídos, podiam apreender-Lhe plenamente o sentido das palavras”. CP 240</vt:lpstr>
      <vt:lpstr>“[...] e o povo comum escutava-O  de boa vontade, pois podiam entender-Lhe a Palavra. Não havia expressões eruditas para compreender, as quais fosse necessário consultar o dicionário”.  CP 240</vt:lpstr>
      <vt:lpstr>“Quando falar, faça com que cada palavra seja pronunciada de forma completa, com clareza; cada sentença distinta, do princípio ao fim. Muitos há que, ao aproximarem-se do fim da sentença, baixam o tom da voz, falando tão indistintamente que a força do pensamento fica anulada.  [...] </vt:lpstr>
      <vt:lpstr>As palavras que, de algum modo valem a pena ser proferidas, merecem ser ditas em voz clara e distinta, com ênfase e expressão. Nunca, no entanto, procure palavras rebuscadas. Quanto maior for a simplicidade, mais bem compreendidas serão as suas palavras”. T6 383</vt:lpstr>
      <vt:lpstr>Usem as ilustrações de forma sábia</vt:lpstr>
      <vt:lpstr>PowerPoint 演示文稿</vt:lpstr>
      <vt:lpstr>PowerPoint 演示文稿</vt:lpstr>
      <vt:lpstr>PowerPoint 演示文稿</vt:lpstr>
      <vt:lpstr>Dividam o tema corretamente</vt:lpstr>
      <vt:lpstr>PowerPoint 演示文稿</vt:lpstr>
      <vt:lpstr>PowerPoint 演示文稿</vt:lpstr>
      <vt:lpstr>Estejam atentos ao tom da vossa voz, gestos e linguagem</vt:lpstr>
      <vt:lpstr>PowerPoint 演示文稿</vt:lpstr>
      <vt:lpstr>PowerPoint 演示文稿</vt:lpstr>
      <vt:lpstr>PowerPoint 演示文稿</vt:lpstr>
      <vt:lpstr>“Muitos falam muito rapidamente, e em alto diapasão, fora do natural. [...] Os pastores e os professores devem dar especial atenção ao cultivo da voz”. CP 239, 240</vt:lpstr>
      <vt:lpstr>“A voz do Salvador era música aos ouvidos daqueles que se achavam habituados à pregação monótona e sem vida dos escribas e fariseus”. CP 240</vt:lpstr>
      <vt:lpstr>“O obreiro de Deus deve fazer sinceros esforços para tornar-se representante de Cristo, rejeitando toda a gesticulação imprópria e toda a linguagem grosseira”. CP 238</vt:lpstr>
      <vt:lpstr>“Há uma numerosa classe descuidada na sua maneira de falar,  [...] Todos os dias deviam fazer progressos. [...] Expressões comuns, vulgares, precisam ser substituídas por palavras sãs e puras [...] Convém cuidarmos em não pronunciar incorretamente as palavras”. CP 238</vt:lpstr>
      <vt:lpstr>a mensagem vivida é mais forte.   A mensagem monótona e exaustiva não produz tanto efeito.</vt:lpstr>
      <vt:lpstr>A Internet oferece uma grande quantidade de sermões já preparados, que representam uma tentação para os pregadores que não desejam dedicar tempo ao preparo das suas próprias mensagens. Ainda que alguns desses sermões possam não ser maus em si mesmos, usá-los não deve ser a regra de um pregador.   </vt:lpstr>
      <vt:lpstr>O pregador bíblico deve preparar as suas próprias mensagens. Caso vocês estudem os sermões da Internet, façam-no apenas como uma ajuda para o vosso próprio sermão. O pregador deve dedicar tempo à oração, ao estudo da Bíblia e ao preparo das mensagens, adaptando-as ao auditório. </vt:lpstr>
      <vt:lpstr>PowerPoint 演示文稿</vt:lpstr>
      <vt:lpstr>PowerPoint 演示文稿</vt:lpstr>
      <vt:lpstr>Mantenham a  comunicação visual</vt:lpstr>
      <vt:lpstr>PowerPoint 演示文稿</vt:lpstr>
      <vt:lpstr>PowerPoint 演示文稿</vt:lpstr>
      <vt:lpstr>Olhar para os ouvintes irá permitir:</vt:lpstr>
      <vt:lpstr>PowerPoint 演示文稿</vt:lpstr>
      <vt:lpstr>Tenham profundo respeito pelo púlpito</vt:lpstr>
      <vt:lpstr>Preguem a Palavra  e com a Palavra</vt:lpstr>
      <vt:lpstr>A oração deve ser constante na vida de um pregador</vt:lpstr>
      <vt:lpstr>A pregação deve ser cristocêntrica</vt:lpstr>
      <vt:lpstr>Preguem a mensagem                   com clareza</vt:lpstr>
      <vt:lpstr>Usem as ilustrações de forma sábia</vt:lpstr>
      <vt:lpstr>Dividam o tema corretamente</vt:lpstr>
      <vt:lpstr>Estejam atentos ao tom da vossa voz, gestos e linguagem</vt:lpstr>
      <vt:lpstr>a mensagem vivida é mais forte.   A mensagem monótona e exaustiva não produz tanto efeito.</vt:lpstr>
      <vt:lpstr>Mantenham uma boa  comunicação visual</vt:lpstr>
      <vt:lpstr>OS ANCIÃOS E 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Castro</dc:creator>
  <cp:lastModifiedBy>Paulo Neves</cp:lastModifiedBy>
  <cp:revision>559</cp:revision>
  <dcterms:created xsi:type="dcterms:W3CDTF">2016-08-08T12:37:00Z</dcterms:created>
  <dcterms:modified xsi:type="dcterms:W3CDTF">2025-01-19T14:21:52Z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8F6B88E2882546BDBED2234A44D9EA83_12</vt:lpwstr>
  </property>
  <property fmtid="{D5CDD505-2E9C-101B-9397-08002B2CF9AE}" pid="3" name="KSOProductBuildVer">
    <vt:lpwstr>2070-12.2.0.19805</vt:lpwstr>
  </property>
</Properties>
</file>