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1"/>
  </p:sldMasterIdLst>
  <p:notesMasterIdLst>
    <p:notesMasterId r:id="rId5"/>
  </p:notesMasterIdLst>
  <p:handoutMasterIdLst>
    <p:handoutMasterId r:id="rId12"/>
  </p:handoutMasterIdLst>
  <p:sldIdLst>
    <p:sldId id="285" r:id="rId3"/>
    <p:sldId id="291" r:id="rId4"/>
    <p:sldId id="334" r:id="rId6"/>
    <p:sldId id="339" r:id="rId7"/>
    <p:sldId id="267" r:id="rId8"/>
    <p:sldId id="277" r:id="rId9"/>
    <p:sldId id="318" r:id="rId10"/>
    <p:sldId id="317" r:id="rId11"/>
  </p:sldIdLst>
  <p:sldSz cx="12192000" cy="6858000"/>
  <p:notesSz cx="6858000" cy="9144000"/>
  <p:defaultTextStyle>
    <a:defPPr rtl="0"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96357" autoAdjust="0"/>
  </p:normalViewPr>
  <p:slideViewPr>
    <p:cSldViewPr snapToGrid="0">
      <p:cViewPr varScale="1">
        <p:scale>
          <a:sx n="108" d="100"/>
          <a:sy n="108" d="100"/>
        </p:scale>
        <p:origin x="606" y="96"/>
      </p:cViewPr>
      <p:guideLst/>
    </p:cSldViewPr>
  </p:slideViewPr>
  <p:outlineViewPr>
    <p:cViewPr>
      <p:scale>
        <a:sx n="33" d="100"/>
        <a:sy n="33" d="100"/>
      </p:scale>
      <p:origin x="0" y="-47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C4F7159-2248-49C1-AD52-77BFE6C7045D}" type="datetime1">
              <a:rPr lang="pt-BR" smtClean="0"/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72EE49-6006-4DFE-8B6E-8D0F0C0268B5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0DD69-EB02-415A-A793-90623BDACBF6}" type="datetime1">
              <a:rPr lang="pt-BR" smtClean="0"/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Editar estilos de texto Mestre</a:t>
            </a:r>
            <a:endParaRPr lang="pt-BR" noProof="0"/>
          </a:p>
          <a:p>
            <a:pPr lvl="1" rtl="0"/>
            <a:r>
              <a:rPr lang="pt-BR" noProof="0"/>
              <a:t>Segundo nível</a:t>
            </a:r>
            <a:endParaRPr lang="pt-BR" noProof="0"/>
          </a:p>
          <a:p>
            <a:pPr lvl="2" rtl="0"/>
            <a:r>
              <a:rPr lang="pt-BR" noProof="0"/>
              <a:t>Terceiro nível</a:t>
            </a:r>
            <a:endParaRPr lang="pt-BR" noProof="0"/>
          </a:p>
          <a:p>
            <a:pPr lvl="3" rtl="0"/>
            <a:r>
              <a:rPr lang="pt-BR" noProof="0"/>
              <a:t>Quarto nível</a:t>
            </a:r>
            <a:endParaRPr lang="pt-BR" noProof="0"/>
          </a:p>
          <a:p>
            <a:pPr lvl="4" rtl="0"/>
            <a:r>
              <a:rPr lang="pt-BR" noProof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B68C18-1BF1-F447-95ED-60EAAE35426E}" type="slidenum">
              <a:rPr lang="pt-BR" noProof="0" smtClean="0"/>
            </a:fld>
            <a:endParaRPr lang="pt-B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B68C18-1BF1-F447-95ED-60EAAE35426E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B68C18-1BF1-F447-95ED-60EAAE35426E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B68C18-1BF1-F447-95ED-60EAAE35426E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B68C18-1BF1-F447-95ED-60EAAE35426E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B68C18-1BF1-F447-95ED-60EAAE35426E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B68C18-1BF1-F447-95ED-60EAAE35426E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Slide do título com imag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6" title="Forma do número de página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5747656" y="1264197"/>
            <a:ext cx="5670487" cy="4268965"/>
          </a:xfrm>
        </p:spPr>
        <p:txBody>
          <a:bodyPr rtlCol="0"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667666" y="4151085"/>
            <a:ext cx="4633806" cy="1591181"/>
          </a:xfrm>
        </p:spPr>
        <p:txBody>
          <a:bodyPr rtlCol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  <a:endParaRPr lang="pt-BR" noProof="0"/>
          </a:p>
        </p:txBody>
      </p:sp>
      <p:cxnSp>
        <p:nvCxnSpPr>
          <p:cNvPr id="9" name="Conector Reto 8" title="Linhas da regra vertical"/>
          <p:cNvCxnSpPr/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Imagem 10"/>
          <p:cNvSpPr>
            <a:spLocks noGrp="1"/>
          </p:cNvSpPr>
          <p:nvPr>
            <p:ph type="pic" sz="quarter" idx="10" hasCustomPrompt="1"/>
          </p:nvPr>
        </p:nvSpPr>
        <p:spPr>
          <a:xfrm>
            <a:off x="2743615" y="1367500"/>
            <a:ext cx="2397795" cy="2397795"/>
          </a:xfrm>
          <a:prstGeom prst="ellipse">
            <a:avLst/>
          </a:prstGeom>
          <a:solidFill>
            <a:schemeClr val="bg1"/>
          </a:solidFill>
        </p:spPr>
        <p:txBody>
          <a:bodyPr rtlCol="0" anchor="ctr"/>
          <a:lstStyle>
            <a:lvl1pPr marL="0" indent="0" algn="ctr">
              <a:buNone/>
              <a:defRPr i="1"/>
            </a:lvl1pPr>
          </a:lstStyle>
          <a:p>
            <a:pPr rtl="0"/>
            <a:r>
              <a:rPr lang="pt-BR" noProof="0"/>
              <a:t>Inserir a foto de retrato</a:t>
            </a:r>
            <a:endParaRPr lang="pt-BR" noProof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  <a:endParaRPr lang="pt-BR" noProof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90290F6-9F48-4A94-B6E0-AFA2D90A5574}" type="datetime1">
              <a:rPr lang="pt-BR" noProof="0" smtClean="0"/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pt-BR" noProof="0" smtClean="0"/>
            </a:fld>
            <a:endParaRPr lang="pt-BR" noProof="0"/>
          </a:p>
        </p:txBody>
      </p:sp>
      <p:sp>
        <p:nvSpPr>
          <p:cNvPr id="20" name="Espaço Reservado para Tex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590" indent="0" algn="r">
              <a:buNone/>
              <a:defRPr/>
            </a:lvl2pPr>
            <a:lvl3pPr marL="859790" indent="0" algn="r">
              <a:buNone/>
              <a:defRPr/>
            </a:lvl3pPr>
            <a:lvl4pPr marL="1316990" indent="0" algn="r">
              <a:buNone/>
              <a:defRPr/>
            </a:lvl4pPr>
            <a:lvl5pPr marL="1774190" indent="0" algn="r">
              <a:buNone/>
              <a:defRPr/>
            </a:lvl5pPr>
          </a:lstStyle>
          <a:p>
            <a:pPr lvl="0" rtl="0"/>
            <a:r>
              <a:rPr lang="pt-BR" noProof="0"/>
              <a:t>Coloque o subtítulo Aqui</a:t>
            </a:r>
            <a:endParaRPr lang="pt-BR" noProof="0"/>
          </a:p>
        </p:txBody>
      </p:sp>
      <p:cxnSp>
        <p:nvCxnSpPr>
          <p:cNvPr id="21" name="Conector Reto 20" title="Linhas de regra horizontal"/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Conteúdo 6"/>
          <p:cNvSpPr>
            <a:spLocks noGrp="1"/>
          </p:cNvSpPr>
          <p:nvPr>
            <p:ph sz="quarter" idx="19"/>
          </p:nvPr>
        </p:nvSpPr>
        <p:spPr>
          <a:xfrm>
            <a:off x="5326063" y="559678"/>
            <a:ext cx="6103937" cy="5191835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  <a:endParaRPr lang="pt-BR" noProof="0"/>
          </a:p>
          <a:p>
            <a:pPr lvl="1" rtl="0"/>
            <a:r>
              <a:rPr lang="pt-BR" noProof="0"/>
              <a:t>Segundo nível</a:t>
            </a:r>
            <a:endParaRPr lang="pt-BR" noProof="0"/>
          </a:p>
          <a:p>
            <a:pPr lvl="2" rtl="0"/>
            <a:r>
              <a:rPr lang="pt-BR" noProof="0"/>
              <a:t>Terceiro nível</a:t>
            </a:r>
            <a:endParaRPr lang="pt-BR" noProof="0"/>
          </a:p>
          <a:p>
            <a:pPr lvl="3" rtl="0"/>
            <a:r>
              <a:rPr lang="pt-BR" noProof="0"/>
              <a:t>Quarto nível</a:t>
            </a:r>
            <a:endParaRPr lang="pt-BR" noProof="0"/>
          </a:p>
          <a:p>
            <a:pPr lvl="4" rtl="0"/>
            <a:r>
              <a:rPr lang="pt-BR" noProof="0"/>
              <a:t>Quinto nível</a:t>
            </a:r>
            <a:endParaRPr lang="pt-BR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  <a:endParaRPr lang="pt-BR" noProof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3B34EB6-F19C-4330-B8FE-585645D7D3F9}" type="datetime1">
              <a:rPr lang="pt-BR" noProof="0" smtClean="0"/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pt-BR" noProof="0" smtClean="0"/>
            </a:fld>
            <a:endParaRPr lang="pt-BR" noProof="0"/>
          </a:p>
        </p:txBody>
      </p:sp>
      <p:sp>
        <p:nvSpPr>
          <p:cNvPr id="20" name="Espaço Reservado para Tex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590" indent="0" algn="r">
              <a:buNone/>
              <a:defRPr/>
            </a:lvl2pPr>
            <a:lvl3pPr marL="859790" indent="0" algn="r">
              <a:buNone/>
              <a:defRPr/>
            </a:lvl3pPr>
            <a:lvl4pPr marL="1316990" indent="0" algn="r">
              <a:buNone/>
              <a:defRPr/>
            </a:lvl4pPr>
            <a:lvl5pPr marL="1774190" indent="0" algn="r">
              <a:buNone/>
              <a:defRPr/>
            </a:lvl5pPr>
          </a:lstStyle>
          <a:p>
            <a:pPr lvl="0" rtl="0"/>
            <a:r>
              <a:rPr lang="pt-BR" noProof="0"/>
              <a:t>Coloque o subtítulo Aqui</a:t>
            </a:r>
            <a:endParaRPr lang="pt-BR" noProof="0"/>
          </a:p>
        </p:txBody>
      </p:sp>
      <p:cxnSp>
        <p:nvCxnSpPr>
          <p:cNvPr id="21" name="Conector Reto 20" title="Linhas de regra horizontal"/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Imagem 6"/>
          <p:cNvSpPr>
            <a:spLocks noGrp="1"/>
          </p:cNvSpPr>
          <p:nvPr>
            <p:ph type="pic" sz="quarter" idx="19"/>
          </p:nvPr>
        </p:nvSpPr>
        <p:spPr>
          <a:xfrm>
            <a:off x="5297488" y="559678"/>
            <a:ext cx="6132512" cy="5191835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endParaRPr lang="pt-BR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9677"/>
            <a:ext cx="3833906" cy="5274923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  <a:endParaRPr lang="pt-BR" noProof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0CAE1E2-6BD4-4A2C-9CCA-7F7280E36C1C}" type="datetime1">
              <a:rPr lang="pt-BR" noProof="0" smtClean="0"/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pt-BR" noProof="0" smtClean="0"/>
            </a:fld>
            <a:endParaRPr lang="pt-BR" noProof="0"/>
          </a:p>
        </p:txBody>
      </p:sp>
      <p:cxnSp>
        <p:nvCxnSpPr>
          <p:cNvPr id="21" name="Conector Reto 20" title="Linhas de regra horizontal"/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5181600" y="559678"/>
            <a:ext cx="6172200" cy="5617285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  <a:endParaRPr lang="pt-BR" noProof="0"/>
          </a:p>
          <a:p>
            <a:pPr lvl="1" rtl="0"/>
            <a:r>
              <a:rPr lang="pt-BR" noProof="0"/>
              <a:t>Segundo nível</a:t>
            </a:r>
            <a:endParaRPr lang="pt-BR" noProof="0"/>
          </a:p>
          <a:p>
            <a:pPr lvl="2" rtl="0"/>
            <a:r>
              <a:rPr lang="pt-BR" noProof="0"/>
              <a:t>Terceiro nível</a:t>
            </a:r>
            <a:endParaRPr lang="pt-BR" noProof="0"/>
          </a:p>
          <a:p>
            <a:pPr lvl="3" rtl="0"/>
            <a:r>
              <a:rPr lang="pt-BR" noProof="0"/>
              <a:t>Quarto nível</a:t>
            </a:r>
            <a:endParaRPr lang="pt-BR" noProof="0"/>
          </a:p>
          <a:p>
            <a:pPr lvl="4" rtl="0"/>
            <a:r>
              <a:rPr lang="pt-BR" noProof="0"/>
              <a:t>Quinto nível</a:t>
            </a:r>
            <a:endParaRPr lang="pt-BR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  <a:endParaRPr lang="pt-BR" noProof="0"/>
          </a:p>
          <a:p>
            <a:pPr lvl="1" rtl="0"/>
            <a:r>
              <a:rPr lang="pt-BR" noProof="0"/>
              <a:t>Segundo nível</a:t>
            </a:r>
            <a:endParaRPr lang="pt-BR" noProof="0"/>
          </a:p>
          <a:p>
            <a:pPr lvl="2" rtl="0"/>
            <a:r>
              <a:rPr lang="pt-BR" noProof="0"/>
              <a:t>Terceiro nível</a:t>
            </a:r>
            <a:endParaRPr lang="pt-BR" noProof="0"/>
          </a:p>
          <a:p>
            <a:pPr lvl="3" rtl="0"/>
            <a:r>
              <a:rPr lang="pt-BR" noProof="0"/>
              <a:t>Quarto nível</a:t>
            </a:r>
            <a:endParaRPr lang="pt-BR" noProof="0"/>
          </a:p>
          <a:p>
            <a:pPr lvl="4" rtl="0"/>
            <a:r>
              <a:rPr lang="pt-BR" noProof="0"/>
              <a:t>Quinto nível</a:t>
            </a:r>
            <a:endParaRPr lang="pt-BR" noProof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  <a:endParaRPr lang="pt-BR" noProof="0"/>
          </a:p>
          <a:p>
            <a:pPr lvl="1" rtl="0"/>
            <a:r>
              <a:rPr lang="pt-BR" noProof="0"/>
              <a:t>Segundo nível</a:t>
            </a:r>
            <a:endParaRPr lang="pt-BR" noProof="0"/>
          </a:p>
          <a:p>
            <a:pPr lvl="2" rtl="0"/>
            <a:r>
              <a:rPr lang="pt-BR" noProof="0"/>
              <a:t>Terceiro nível</a:t>
            </a:r>
            <a:endParaRPr lang="pt-BR" noProof="0"/>
          </a:p>
          <a:p>
            <a:pPr lvl="3" rtl="0"/>
            <a:r>
              <a:rPr lang="pt-BR" noProof="0"/>
              <a:t>Quarto nível</a:t>
            </a:r>
            <a:endParaRPr lang="pt-BR" noProof="0"/>
          </a:p>
          <a:p>
            <a:pPr lvl="4" rtl="0"/>
            <a:r>
              <a:rPr lang="pt-BR" noProof="0"/>
              <a:t>Quinto nível</a:t>
            </a:r>
            <a:endParaRPr lang="pt-BR" noProof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97990D-E139-454F-986E-799E89E88CB3}" type="datetime1">
              <a:rPr lang="pt-BR" noProof="0" smtClean="0"/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pt-BR" noProof="0" smtClean="0"/>
            </a:fld>
            <a:endParaRPr lang="pt-BR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rtlCol="0"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  <a:endParaRPr lang="pt-BR" noProof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  <a:endParaRPr lang="pt-BR" noProof="0"/>
          </a:p>
          <a:p>
            <a:pPr lvl="1" rtl="0"/>
            <a:r>
              <a:rPr lang="pt-BR" noProof="0"/>
              <a:t>Segundo nível</a:t>
            </a:r>
            <a:endParaRPr lang="pt-BR" noProof="0"/>
          </a:p>
          <a:p>
            <a:pPr lvl="2" rtl="0"/>
            <a:r>
              <a:rPr lang="pt-BR" noProof="0"/>
              <a:t>Terceiro nível</a:t>
            </a:r>
            <a:endParaRPr lang="pt-BR" noProof="0"/>
          </a:p>
          <a:p>
            <a:pPr lvl="3" rtl="0"/>
            <a:r>
              <a:rPr lang="pt-BR" noProof="0"/>
              <a:t>Quarto nível</a:t>
            </a:r>
            <a:endParaRPr lang="pt-BR" noProof="0"/>
          </a:p>
          <a:p>
            <a:pPr lvl="4" rtl="0"/>
            <a:r>
              <a:rPr lang="pt-BR" noProof="0"/>
              <a:t>Quinto nível</a:t>
            </a:r>
            <a:endParaRPr lang="pt-BR" noProof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rtlCol="0"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  <a:endParaRPr lang="pt-BR" noProof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  <a:endParaRPr lang="pt-BR" noProof="0"/>
          </a:p>
          <a:p>
            <a:pPr lvl="1" rtl="0"/>
            <a:r>
              <a:rPr lang="pt-BR" noProof="0"/>
              <a:t>Segundo nível</a:t>
            </a:r>
            <a:endParaRPr lang="pt-BR" noProof="0"/>
          </a:p>
          <a:p>
            <a:pPr lvl="2" rtl="0"/>
            <a:r>
              <a:rPr lang="pt-BR" noProof="0"/>
              <a:t>Terceiro nível</a:t>
            </a:r>
            <a:endParaRPr lang="pt-BR" noProof="0"/>
          </a:p>
          <a:p>
            <a:pPr lvl="3" rtl="0"/>
            <a:r>
              <a:rPr lang="pt-BR" noProof="0"/>
              <a:t>Quarto nível</a:t>
            </a:r>
            <a:endParaRPr lang="pt-BR" noProof="0"/>
          </a:p>
          <a:p>
            <a:pPr lvl="4" rtl="0"/>
            <a:r>
              <a:rPr lang="pt-BR" noProof="0"/>
              <a:t>Quinto nível</a:t>
            </a:r>
            <a:endParaRPr lang="pt-BR" noProof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B5E2E9-FEB8-43A6-AB8B-52FC8B93F6B5}" type="datetime1">
              <a:rPr lang="pt-BR" noProof="0" smtClean="0"/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pt-BR" noProof="0" smtClean="0"/>
            </a:fld>
            <a:endParaRPr lang="pt-BR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5E3976-EADE-4188-A850-996384630DC2}" type="datetime1">
              <a:rPr lang="pt-BR" noProof="0" smtClean="0"/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pt-BR" noProof="0" smtClean="0"/>
            </a:fld>
            <a:endParaRPr lang="pt-BR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2F5BA7-18AA-4EDD-AA07-EC0F01C508B1}" type="datetime1">
              <a:rPr lang="pt-BR" noProof="0" smtClean="0"/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pt-BR" noProof="0" smtClean="0"/>
            </a:fld>
            <a:endParaRPr lang="pt-BR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EAA7838-BC54-4D6A-87C6-4C81285C0853}" type="datetime1">
              <a:rPr lang="pt-BR" noProof="0" smtClean="0"/>
            </a:fld>
            <a:endParaRPr lang="pt-BR" noProof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pt-BR" noProof="0" smtClean="0"/>
            </a:fld>
            <a:endParaRPr lang="pt-BR" noProof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ha do t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000"/>
            </a:lvl1pPr>
          </a:lstStyle>
          <a:p>
            <a:pPr rtl="0"/>
            <a:fld id="{ED3EA865-2060-4221-A259-27D573D758F8}" type="datetime1">
              <a:rPr lang="pt-BR" noProof="0" smtClean="0"/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000"/>
            </a:lvl1pPr>
          </a:lstStyle>
          <a:p>
            <a:pPr rtl="0"/>
            <a:r>
              <a:rPr lang="pt-BR" noProof="0"/>
              <a:t>TÍTULO DA APRESENTAÇÃO</a:t>
            </a:r>
            <a:endParaRPr lang="pt-BR" noProof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000"/>
            </a:lvl1pPr>
          </a:lstStyle>
          <a:p>
            <a:pPr rtl="0"/>
            <a:fld id="{294A09A9-5501-47C1-A89A-A340965A2BE2}" type="slidenum">
              <a:rPr lang="pt-BR" noProof="0" smtClean="0"/>
            </a:fld>
            <a:endParaRPr lang="pt-BR" noProof="0"/>
          </a:p>
        </p:txBody>
      </p:sp>
      <p:sp>
        <p:nvSpPr>
          <p:cNvPr id="12" name="Título 1"/>
          <p:cNvSpPr>
            <a:spLocks noGrp="1"/>
          </p:cNvSpPr>
          <p:nvPr>
            <p:ph type="title" hasCustomPrompt="1"/>
          </p:nvPr>
        </p:nvSpPr>
        <p:spPr>
          <a:xfrm>
            <a:off x="916016" y="983785"/>
            <a:ext cx="8447439" cy="1074828"/>
          </a:xfrm>
        </p:spPr>
        <p:txBody>
          <a:bodyPr rtlCol="0">
            <a:normAutofit/>
          </a:bodyPr>
          <a:lstStyle>
            <a:lvl1pPr>
              <a:defRPr sz="4000" spc="300">
                <a:solidFill>
                  <a:schemeClr val="tx2"/>
                </a:solidFill>
                <a:latin typeface="Bahnschrift" panose="020B0502040204020203" pitchFamily="34" charset="0"/>
              </a:defRPr>
            </a:lvl1pPr>
          </a:lstStyle>
          <a:p>
            <a:pPr rtl="0"/>
            <a:r>
              <a:rPr lang="pt-BR" noProof="0"/>
              <a:t>CLIQUE PARA EDITAR O ESTILO DO TÍTULO PRINCIPAL</a:t>
            </a:r>
            <a:endParaRPr lang="pt-BR" noProof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ha do T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41248" y="381000"/>
            <a:ext cx="10972800" cy="1325563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pt-BR" noProof="0"/>
              <a:t>Clique para editar o estilo de título Mestre</a:t>
            </a:r>
            <a:endParaRPr lang="pt-BR" noProof="0"/>
          </a:p>
        </p:txBody>
      </p:sp>
      <p:grpSp>
        <p:nvGrpSpPr>
          <p:cNvPr id="6" name="Parte Inferior Direita"/>
          <p:cNvGrpSpPr/>
          <p:nvPr userDrawn="1"/>
        </p:nvGrpSpPr>
        <p:grpSpPr>
          <a:xfrm>
            <a:off x="7993448" y="3278144"/>
            <a:ext cx="4211600" cy="3581399"/>
            <a:chOff x="7980400" y="3276601"/>
            <a:chExt cx="4211600" cy="3581399"/>
          </a:xfrm>
        </p:grpSpPr>
        <p:grpSp>
          <p:nvGrpSpPr>
            <p:cNvPr id="7" name="Elemento gráfico 157"/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9" name="Forma livre: Forma 24"/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pt-BR" noProof="0"/>
              </a:p>
            </p:txBody>
          </p:sp>
          <p:sp>
            <p:nvSpPr>
              <p:cNvPr id="10" name="Forma livre: Forma 25"/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pt-BR" noProof="0"/>
              </a:p>
            </p:txBody>
          </p:sp>
          <p:sp>
            <p:nvSpPr>
              <p:cNvPr id="11" name="Forma livre: Forma 26"/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pt-BR" noProof="0"/>
              </a:p>
            </p:txBody>
          </p:sp>
          <p:sp>
            <p:nvSpPr>
              <p:cNvPr id="12" name="Forma livre: Forma 30"/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pt-BR" noProof="0"/>
              </a:p>
            </p:txBody>
          </p:sp>
          <p:sp>
            <p:nvSpPr>
              <p:cNvPr id="13" name="Forma livre: Forma 31"/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pt-BR" noProof="0"/>
              </a:p>
            </p:txBody>
          </p:sp>
          <p:sp>
            <p:nvSpPr>
              <p:cNvPr id="14" name="Forma livre: Forma 32"/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pt-BR" noProof="0"/>
              </a:p>
            </p:txBody>
          </p:sp>
          <p:sp>
            <p:nvSpPr>
              <p:cNvPr id="15" name="Forma livre: Forma 36"/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pt-BR" noProof="0"/>
              </a:p>
            </p:txBody>
          </p:sp>
        </p:grpSp>
        <p:sp>
          <p:nvSpPr>
            <p:cNvPr id="8" name="Forma livre: Forma 23"/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pt-BR" noProof="0"/>
            </a:p>
          </p:txBody>
        </p:sp>
      </p:grpSp>
      <p:cxnSp>
        <p:nvCxnSpPr>
          <p:cNvPr id="17" name="Conector Reto 16"/>
          <p:cNvCxnSpPr/>
          <p:nvPr userDrawn="1"/>
        </p:nvCxnSpPr>
        <p:spPr>
          <a:xfrm>
            <a:off x="838200" y="3492029"/>
            <a:ext cx="10458249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ço Reservado para Texto 18"/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331720"/>
            <a:ext cx="2286000" cy="45720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pt-BR" noProof="0"/>
              <a:t>Clique para adicionar o texto</a:t>
            </a:r>
            <a:endParaRPr lang="pt-BR" noProof="0"/>
          </a:p>
        </p:txBody>
      </p:sp>
      <p:sp>
        <p:nvSpPr>
          <p:cNvPr id="22" name="Espaço Reservado para Tex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4956048" y="2331720"/>
            <a:ext cx="2286000" cy="45720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pt-BR" noProof="0"/>
              <a:t>Clique para adicionar o texto</a:t>
            </a:r>
            <a:endParaRPr lang="pt-BR" noProof="0"/>
          </a:p>
        </p:txBody>
      </p:sp>
      <p:sp>
        <p:nvSpPr>
          <p:cNvPr id="24" name="Espaço Reservado para Texto 18"/>
          <p:cNvSpPr>
            <a:spLocks noGrp="1"/>
          </p:cNvSpPr>
          <p:nvPr>
            <p:ph type="body" sz="quarter" idx="17" hasCustomPrompt="1"/>
          </p:nvPr>
        </p:nvSpPr>
        <p:spPr>
          <a:xfrm>
            <a:off x="9061704" y="2331720"/>
            <a:ext cx="2286000" cy="45720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pt-BR" noProof="0"/>
              <a:t>Clique para adicionar o texto</a:t>
            </a:r>
            <a:endParaRPr lang="pt-BR" noProof="0"/>
          </a:p>
        </p:txBody>
      </p:sp>
      <p:sp>
        <p:nvSpPr>
          <p:cNvPr id="21" name="Espaço Reservado para Texto 20"/>
          <p:cNvSpPr>
            <a:spLocks noGrp="1"/>
          </p:cNvSpPr>
          <p:nvPr>
            <p:ph type="body" sz="quarter" idx="14" hasCustomPrompt="1"/>
          </p:nvPr>
        </p:nvSpPr>
        <p:spPr>
          <a:xfrm>
            <a:off x="1069848" y="2825496"/>
            <a:ext cx="1828800" cy="310896"/>
          </a:xfrm>
        </p:spPr>
        <p:txBody>
          <a:bodyPr rtlCol="0" anchor="ctr" anchorCtr="1">
            <a:no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pt-BR" noProof="0"/>
              <a:t>CLIQUE EM ADICIONAR TÍTULO</a:t>
            </a:r>
            <a:endParaRPr lang="pt-BR" noProof="0"/>
          </a:p>
        </p:txBody>
      </p:sp>
      <p:sp>
        <p:nvSpPr>
          <p:cNvPr id="23" name="Espaço Reservado para Texto 20"/>
          <p:cNvSpPr>
            <a:spLocks noGrp="1"/>
          </p:cNvSpPr>
          <p:nvPr>
            <p:ph type="body" sz="quarter" idx="16" hasCustomPrompt="1"/>
          </p:nvPr>
        </p:nvSpPr>
        <p:spPr>
          <a:xfrm>
            <a:off x="5175504" y="2816352"/>
            <a:ext cx="1828800" cy="310896"/>
          </a:xfrm>
        </p:spPr>
        <p:txBody>
          <a:bodyPr rtlCol="0" anchor="ctr" anchorCtr="1">
            <a:noAutofit/>
          </a:bodyPr>
          <a:lstStyle>
            <a:lvl1pPr marL="0" indent="0" algn="ct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pt-BR" noProof="0"/>
              <a:t>CLIQUE EM ADICIONAR TÍTULO</a:t>
            </a:r>
            <a:endParaRPr lang="pt-BR" noProof="0"/>
          </a:p>
        </p:txBody>
      </p:sp>
      <p:sp>
        <p:nvSpPr>
          <p:cNvPr id="25" name="Espaço Reservado para Texto 20"/>
          <p:cNvSpPr>
            <a:spLocks noGrp="1"/>
          </p:cNvSpPr>
          <p:nvPr>
            <p:ph type="body" sz="quarter" idx="18" hasCustomPrompt="1"/>
          </p:nvPr>
        </p:nvSpPr>
        <p:spPr>
          <a:xfrm>
            <a:off x="9281160" y="2825496"/>
            <a:ext cx="1828800" cy="310896"/>
          </a:xfrm>
        </p:spPr>
        <p:txBody>
          <a:bodyPr rtlCol="0" anchor="ctr" anchorCtr="1">
            <a:noAutofit/>
          </a:bodyPr>
          <a:lstStyle>
            <a:lvl1pPr marL="0" indent="0" algn="ctr">
              <a:buNone/>
              <a:defRPr sz="14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pt-BR" noProof="0"/>
              <a:t>CLIQUE EM ADICIONAR TÍTULO</a:t>
            </a:r>
            <a:endParaRPr lang="pt-BR" noProof="0"/>
          </a:p>
        </p:txBody>
      </p:sp>
      <p:sp>
        <p:nvSpPr>
          <p:cNvPr id="27" name="Espaço Reservado para Texto 20"/>
          <p:cNvSpPr>
            <a:spLocks noGrp="1"/>
          </p:cNvSpPr>
          <p:nvPr>
            <p:ph type="body" sz="quarter" idx="20" hasCustomPrompt="1"/>
          </p:nvPr>
        </p:nvSpPr>
        <p:spPr>
          <a:xfrm>
            <a:off x="3127248" y="3895344"/>
            <a:ext cx="1828800" cy="310896"/>
          </a:xfrm>
        </p:spPr>
        <p:txBody>
          <a:bodyPr rtlCol="0" anchor="ctr" anchorCtr="1">
            <a:noAutofit/>
          </a:bodyPr>
          <a:lstStyle>
            <a:lvl1pPr marL="0" indent="0" algn="ctr">
              <a:buNone/>
              <a:defRPr sz="1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pt-BR" noProof="0"/>
              <a:t>CLIQUE EM ADICIONAR TÍTULO</a:t>
            </a:r>
            <a:endParaRPr lang="pt-BR" noProof="0"/>
          </a:p>
        </p:txBody>
      </p:sp>
      <p:sp>
        <p:nvSpPr>
          <p:cNvPr id="29" name="Espaço Reservado para Texto 20"/>
          <p:cNvSpPr>
            <a:spLocks noGrp="1"/>
          </p:cNvSpPr>
          <p:nvPr>
            <p:ph type="body" sz="quarter" idx="22" hasCustomPrompt="1"/>
          </p:nvPr>
        </p:nvSpPr>
        <p:spPr>
          <a:xfrm>
            <a:off x="7232904" y="3895344"/>
            <a:ext cx="1828800" cy="310896"/>
          </a:xfrm>
        </p:spPr>
        <p:txBody>
          <a:bodyPr rtlCol="0" anchor="ctr" anchorCtr="1">
            <a:noAutofit/>
          </a:bodyPr>
          <a:lstStyle>
            <a:lvl1pPr marL="0" indent="0" algn="ctr">
              <a:buNone/>
              <a:defRPr sz="14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pt-BR" noProof="0"/>
              <a:t>CLIQUE EM ADICIONAR TÍTULO</a:t>
            </a:r>
            <a:endParaRPr lang="pt-BR" noProof="0"/>
          </a:p>
        </p:txBody>
      </p:sp>
      <p:sp>
        <p:nvSpPr>
          <p:cNvPr id="26" name="Espaço Reservado para Texto 18"/>
          <p:cNvSpPr>
            <a:spLocks noGrp="1"/>
          </p:cNvSpPr>
          <p:nvPr>
            <p:ph type="body" sz="quarter" idx="19" hasCustomPrompt="1"/>
          </p:nvPr>
        </p:nvSpPr>
        <p:spPr>
          <a:xfrm>
            <a:off x="2898648" y="4206240"/>
            <a:ext cx="2286000" cy="45720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pt-BR" noProof="0"/>
              <a:t>Clique para adicionar o texto</a:t>
            </a:r>
            <a:endParaRPr lang="pt-BR" noProof="0"/>
          </a:p>
        </p:txBody>
      </p:sp>
      <p:sp>
        <p:nvSpPr>
          <p:cNvPr id="28" name="Espaço Reservado para Texto 18"/>
          <p:cNvSpPr>
            <a:spLocks noGrp="1"/>
          </p:cNvSpPr>
          <p:nvPr>
            <p:ph type="body" sz="quarter" idx="21" hasCustomPrompt="1"/>
          </p:nvPr>
        </p:nvSpPr>
        <p:spPr>
          <a:xfrm>
            <a:off x="6986016" y="4206240"/>
            <a:ext cx="2286000" cy="45720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pt-BR" noProof="0"/>
              <a:t>Clique para adicionar o texto</a:t>
            </a:r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20XX</a:t>
            </a:r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Título da apresentação</a:t>
            </a:r>
            <a:endParaRPr lang="pt-BR" noProof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t-BR" noProof="0" smtClean="0"/>
            </a:fld>
            <a:endParaRPr lang="pt-B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legenda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0" name="Espaço Reservado para Tex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/>
            </a:lvl1pPr>
            <a:lvl2pPr marL="402590" indent="0" algn="r">
              <a:buNone/>
              <a:defRPr/>
            </a:lvl2pPr>
            <a:lvl3pPr marL="859790" indent="0" algn="r">
              <a:buNone/>
              <a:defRPr/>
            </a:lvl3pPr>
            <a:lvl4pPr marL="1316990" indent="0" algn="r">
              <a:buNone/>
              <a:defRPr/>
            </a:lvl4pPr>
            <a:lvl5pPr marL="1774190" indent="0" algn="r">
              <a:buNone/>
              <a:defRPr/>
            </a:lvl5pPr>
          </a:lstStyle>
          <a:p>
            <a:pPr lvl="0" rtl="0"/>
            <a:r>
              <a:rPr lang="pt-BR" noProof="0"/>
              <a:t>Coloque o subtítulo Aqui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  <a:endParaRPr lang="pt-BR" noProof="0"/>
          </a:p>
          <a:p>
            <a:pPr lvl="1" rtl="0"/>
            <a:r>
              <a:rPr lang="pt-BR" noProof="0"/>
              <a:t>Segundo nível</a:t>
            </a:r>
            <a:endParaRPr lang="pt-BR" noProof="0"/>
          </a:p>
          <a:p>
            <a:pPr lvl="2" rtl="0"/>
            <a:r>
              <a:rPr lang="pt-BR" noProof="0"/>
              <a:t>Terceiro nível</a:t>
            </a:r>
            <a:endParaRPr lang="pt-BR" noProof="0"/>
          </a:p>
          <a:p>
            <a:pPr lvl="3" rtl="0"/>
            <a:r>
              <a:rPr lang="pt-BR" noProof="0"/>
              <a:t>Quarto nível</a:t>
            </a:r>
            <a:endParaRPr lang="pt-BR" noProof="0"/>
          </a:p>
          <a:p>
            <a:pPr lvl="4" rtl="0"/>
            <a:r>
              <a:rPr lang="pt-BR" noProof="0"/>
              <a:t>Quinto nível</a:t>
            </a:r>
            <a:endParaRPr lang="pt-BR" noProof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BE4771-D4FB-4ACD-A5AF-60680A3E744D}" type="datetime1">
              <a:rPr lang="pt-BR" noProof="0" smtClean="0"/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pt-BR" noProof="0" smtClean="0"/>
            </a:fld>
            <a:endParaRPr lang="pt-BR" noProof="0"/>
          </a:p>
        </p:txBody>
      </p:sp>
      <p:sp>
        <p:nvSpPr>
          <p:cNvPr id="11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/>
          <a:p>
            <a:pPr rtl="0"/>
            <a:r>
              <a:rPr lang="pt-BR" noProof="0"/>
              <a:t>Clique para editar o estilo de título Mestre</a:t>
            </a:r>
            <a:endParaRPr lang="pt-BR" noProof="0"/>
          </a:p>
        </p:txBody>
      </p:sp>
      <p:cxnSp>
        <p:nvCxnSpPr>
          <p:cNvPr id="12" name="Conector Reto 11" title="Linhas de regra horizontal"/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/>
          <a:lstStyle>
            <a:lvl1pPr algn="ctr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ns / Ícone de Bullets Cla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/>
          <a:p>
            <a:pPr rtl="0"/>
            <a:r>
              <a:rPr lang="pt-BR" noProof="0"/>
              <a:t>Clique para editar o estilo de título Mestre</a:t>
            </a:r>
            <a:endParaRPr lang="pt-BR" noProof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1E5917-29BD-4390-B038-9F5AE9703EC5}" type="datetime1">
              <a:rPr lang="pt-BR" noProof="0" smtClean="0"/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pt-BR" noProof="0" smtClean="0"/>
            </a:fld>
            <a:endParaRPr lang="pt-BR" noProof="0"/>
          </a:p>
        </p:txBody>
      </p:sp>
      <p:sp>
        <p:nvSpPr>
          <p:cNvPr id="20" name="Espaço Reservado para Tex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/>
            </a:lvl1pPr>
            <a:lvl2pPr marL="402590" indent="0" algn="r">
              <a:buNone/>
              <a:defRPr/>
            </a:lvl2pPr>
            <a:lvl3pPr marL="859790" indent="0" algn="r">
              <a:buNone/>
              <a:defRPr/>
            </a:lvl3pPr>
            <a:lvl4pPr marL="1316990" indent="0" algn="r">
              <a:buNone/>
              <a:defRPr/>
            </a:lvl4pPr>
            <a:lvl5pPr marL="1774190" indent="0" algn="r">
              <a:buNone/>
              <a:defRPr/>
            </a:lvl5pPr>
          </a:lstStyle>
          <a:p>
            <a:pPr lvl="0" rtl="0"/>
            <a:r>
              <a:rPr lang="pt-BR" noProof="0"/>
              <a:t>Coloque o subtítulo Aqui</a:t>
            </a:r>
            <a:endParaRPr lang="pt-BR" noProof="0"/>
          </a:p>
        </p:txBody>
      </p:sp>
      <p:cxnSp>
        <p:nvCxnSpPr>
          <p:cNvPr id="21" name="Conector Reto 20" title="Linhas de regra horizontal"/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Item</a:t>
            </a:r>
            <a:endParaRPr lang="pt-BR" noProof="0"/>
          </a:p>
        </p:txBody>
      </p:sp>
      <p:sp>
        <p:nvSpPr>
          <p:cNvPr id="19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Item</a:t>
            </a:r>
            <a:endParaRPr lang="pt-BR" noProof="0"/>
          </a:p>
        </p:txBody>
      </p:sp>
      <p:sp>
        <p:nvSpPr>
          <p:cNvPr id="22" name="Espaço Reservado para Texto 10"/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Item</a:t>
            </a:r>
            <a:endParaRPr lang="pt-BR" noProof="0"/>
          </a:p>
        </p:txBody>
      </p:sp>
      <p:sp>
        <p:nvSpPr>
          <p:cNvPr id="23" name="Espaço Reservado para Texto 6"/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 rtlCol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Item</a:t>
            </a:r>
            <a:endParaRPr lang="pt-BR" noProof="0"/>
          </a:p>
        </p:txBody>
      </p:sp>
      <p:sp>
        <p:nvSpPr>
          <p:cNvPr id="24" name="Espaço Reservado para Texto 15"/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Item</a:t>
            </a:r>
            <a:endParaRPr lang="pt-BR" noProof="0"/>
          </a:p>
        </p:txBody>
      </p:sp>
      <p:sp>
        <p:nvSpPr>
          <p:cNvPr id="25" name="Espaço Reservado para Texto 18"/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Item</a:t>
            </a:r>
            <a:endParaRPr lang="pt-BR" noProof="0"/>
          </a:p>
        </p:txBody>
      </p:sp>
      <p:sp>
        <p:nvSpPr>
          <p:cNvPr id="26" name="Espaço Reservado para Imagem 22"/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Inserir ícone/imagem</a:t>
            </a:r>
            <a:endParaRPr lang="pt-BR" noProof="0"/>
          </a:p>
        </p:txBody>
      </p:sp>
      <p:sp>
        <p:nvSpPr>
          <p:cNvPr id="27" name="Espaço Reservado para Imagem 24"/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Inserir ícone/imagem</a:t>
            </a:r>
            <a:endParaRPr lang="pt-BR" noProof="0"/>
          </a:p>
        </p:txBody>
      </p:sp>
      <p:sp>
        <p:nvSpPr>
          <p:cNvPr id="28" name="Espaço Reservado para Imagem 26"/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Inserir ícone/imagem</a:t>
            </a:r>
            <a:endParaRPr lang="pt-BR" noProof="0"/>
          </a:p>
        </p:txBody>
      </p:sp>
      <p:sp>
        <p:nvSpPr>
          <p:cNvPr id="29" name="Espaço Reservado para Imagem 30"/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Inserir ícone/imagem</a:t>
            </a:r>
            <a:endParaRPr lang="pt-BR" noProof="0"/>
          </a:p>
        </p:txBody>
      </p:sp>
      <p:sp>
        <p:nvSpPr>
          <p:cNvPr id="30" name="Espaço Reservado para Imagem 32"/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Inserir ícone/imagem</a:t>
            </a:r>
            <a:endParaRPr lang="pt-BR" noProof="0"/>
          </a:p>
        </p:txBody>
      </p:sp>
      <p:sp>
        <p:nvSpPr>
          <p:cNvPr id="31" name="Espaço Reservado para Imagem 34"/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Inserir ícone/imagem</a:t>
            </a:r>
            <a:endParaRPr lang="pt-BR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cadores numerados em uma lin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/>
          <a:p>
            <a:pPr rtl="0"/>
            <a:r>
              <a:rPr lang="pt-BR" noProof="0"/>
              <a:t>Clique para editar o estilo de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5162550" y="2019300"/>
            <a:ext cx="1944000" cy="2700000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0" tIns="1332000" rIns="0" bIns="0" rtlCol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 noProof="0"/>
              <a:t>Descrição do Evento</a:t>
            </a:r>
            <a:endParaRPr lang="pt-BR" noProof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1D937A-075B-4853-8ACF-6F7AF9467E6A}" type="datetime1">
              <a:rPr lang="pt-BR" noProof="0" smtClean="0"/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pt-BR" noProof="0" smtClean="0"/>
            </a:fld>
            <a:endParaRPr lang="pt-BR" noProof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7295806" y="2019300"/>
            <a:ext cx="1943100" cy="2700000"/>
          </a:xfr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99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</p:spPr>
        <p:txBody>
          <a:bodyPr lIns="0" tIns="1332000" rIns="0" bIns="0" rtlCol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 noProof="0"/>
              <a:t>Descrição do Evento</a:t>
            </a:r>
            <a:endParaRPr lang="pt-BR" noProof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4" hasCustomPrompt="1"/>
          </p:nvPr>
        </p:nvSpPr>
        <p:spPr>
          <a:xfrm>
            <a:off x="9428163" y="2019300"/>
            <a:ext cx="1943100" cy="2700000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99000">
                <a:schemeClr val="accent5">
                  <a:lumMod val="20000"/>
                  <a:lumOff val="80000"/>
                </a:schemeClr>
              </a:gs>
              <a:gs pos="100000">
                <a:schemeClr val="accent5"/>
              </a:gs>
            </a:gsLst>
            <a:lin ang="5400000" scaled="1"/>
          </a:gradFill>
        </p:spPr>
        <p:txBody>
          <a:bodyPr lIns="0" tIns="1332000" rIns="0" bIns="0" rtlCol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 noProof="0"/>
              <a:t>Descrição do Evento</a:t>
            </a:r>
            <a:endParaRPr lang="pt-BR" noProof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5" hasCustomPrompt="1"/>
          </p:nvPr>
        </p:nvSpPr>
        <p:spPr>
          <a:xfrm>
            <a:off x="5720550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1</a:t>
            </a:r>
            <a:endParaRPr lang="pt-BR" noProof="0"/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6" hasCustomPrompt="1"/>
          </p:nvPr>
        </p:nvSpPr>
        <p:spPr>
          <a:xfrm>
            <a:off x="7853356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rtlCol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2</a:t>
            </a:r>
            <a:endParaRPr lang="pt-BR" noProof="0"/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7" hasCustomPrompt="1"/>
          </p:nvPr>
        </p:nvSpPr>
        <p:spPr>
          <a:xfrm>
            <a:off x="9985713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rtlCol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3</a:t>
            </a:r>
            <a:endParaRPr lang="pt-BR" noProof="0"/>
          </a:p>
        </p:txBody>
      </p:sp>
      <p:sp>
        <p:nvSpPr>
          <p:cNvPr id="20" name="Espaço Reservado para Tex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/>
            </a:lvl1pPr>
            <a:lvl2pPr marL="402590" indent="0" algn="r">
              <a:buNone/>
              <a:defRPr/>
            </a:lvl2pPr>
            <a:lvl3pPr marL="859790" indent="0" algn="r">
              <a:buNone/>
              <a:defRPr/>
            </a:lvl3pPr>
            <a:lvl4pPr marL="1316990" indent="0" algn="r">
              <a:buNone/>
              <a:defRPr/>
            </a:lvl4pPr>
            <a:lvl5pPr marL="1774190" indent="0" algn="r">
              <a:buNone/>
              <a:defRPr/>
            </a:lvl5pPr>
          </a:lstStyle>
          <a:p>
            <a:pPr lvl="0" rtl="0"/>
            <a:r>
              <a:rPr lang="pt-BR" noProof="0"/>
              <a:t>Coloque o subtítulo Aqui</a:t>
            </a:r>
            <a:endParaRPr lang="pt-BR" noProof="0"/>
          </a:p>
        </p:txBody>
      </p:sp>
      <p:cxnSp>
        <p:nvCxnSpPr>
          <p:cNvPr id="21" name="Conector Reto 20" title="Linhas de regra horizontal"/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  <a:endParaRPr lang="pt-BR" noProof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60081C09-681E-4EC0-AC35-22B92048D552}" type="datetime1">
              <a:rPr lang="pt-BR" noProof="0" smtClean="0"/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pt-BR" noProof="0" smtClean="0"/>
            </a:fld>
            <a:endParaRPr lang="pt-BR" noProof="0"/>
          </a:p>
        </p:txBody>
      </p:sp>
      <p:sp>
        <p:nvSpPr>
          <p:cNvPr id="20" name="Espaço Reservado para Tex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590" indent="0" algn="r">
              <a:buNone/>
              <a:defRPr/>
            </a:lvl2pPr>
            <a:lvl3pPr marL="859790" indent="0" algn="r">
              <a:buNone/>
              <a:defRPr/>
            </a:lvl3pPr>
            <a:lvl4pPr marL="1316990" indent="0" algn="r">
              <a:buNone/>
              <a:defRPr/>
            </a:lvl4pPr>
            <a:lvl5pPr marL="1774190" indent="0" algn="r">
              <a:buNone/>
              <a:defRPr/>
            </a:lvl5pPr>
          </a:lstStyle>
          <a:p>
            <a:pPr lvl="0" rtl="0"/>
            <a:r>
              <a:rPr lang="pt-BR" noProof="0"/>
              <a:t>Coloque o subtítulo Aqui</a:t>
            </a:r>
            <a:endParaRPr lang="pt-BR" noProof="0"/>
          </a:p>
        </p:txBody>
      </p:sp>
      <p:cxnSp>
        <p:nvCxnSpPr>
          <p:cNvPr id="21" name="Conector Reto 20" title="Linhas de regra horizontal"/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6 Imagens / Ícone de Bulle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vre 6" title="Forma do número de página"/>
          <p:cNvSpPr/>
          <p:nvPr userDrawn="1"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</a:ln>
        </p:spPr>
      </p:sp>
      <p:sp>
        <p:nvSpPr>
          <p:cNvPr id="18" name="Retângulo 17"/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  <a:endParaRPr lang="pt-BR" noProof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FBA1D867-4954-4B7D-9AA7-A44DA087C4C0}" type="datetime1">
              <a:rPr lang="pt-BR" noProof="0" smtClean="0"/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pt-BR" noProof="0" smtClean="0"/>
            </a:fld>
            <a:endParaRPr lang="pt-BR" noProof="0"/>
          </a:p>
        </p:txBody>
      </p:sp>
      <p:sp>
        <p:nvSpPr>
          <p:cNvPr id="20" name="Espaço Reservado para Tex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590" indent="0" algn="r">
              <a:buNone/>
              <a:defRPr/>
            </a:lvl2pPr>
            <a:lvl3pPr marL="859790" indent="0" algn="r">
              <a:buNone/>
              <a:defRPr/>
            </a:lvl3pPr>
            <a:lvl4pPr marL="1316990" indent="0" algn="r">
              <a:buNone/>
              <a:defRPr/>
            </a:lvl4pPr>
            <a:lvl5pPr marL="1774190" indent="0" algn="r">
              <a:buNone/>
              <a:defRPr/>
            </a:lvl5pPr>
          </a:lstStyle>
          <a:p>
            <a:pPr lvl="0" rtl="0"/>
            <a:r>
              <a:rPr lang="pt-BR" noProof="0"/>
              <a:t>Coloque o subtítulo Aqui</a:t>
            </a:r>
            <a:endParaRPr lang="pt-BR" noProof="0"/>
          </a:p>
        </p:txBody>
      </p:sp>
      <p:cxnSp>
        <p:nvCxnSpPr>
          <p:cNvPr id="21" name="Conector Reto 20" title="Linhas de regra horizontal"/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Item</a:t>
            </a:r>
            <a:endParaRPr lang="pt-BR" noProof="0"/>
          </a:p>
        </p:txBody>
      </p:sp>
      <p:sp>
        <p:nvSpPr>
          <p:cNvPr id="11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Item</a:t>
            </a:r>
            <a:endParaRPr lang="pt-BR" noProof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Item</a:t>
            </a:r>
            <a:endParaRPr lang="pt-BR" noProof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 rtlCol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Item</a:t>
            </a:r>
            <a:endParaRPr lang="pt-BR" noProof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Item</a:t>
            </a:r>
            <a:endParaRPr lang="pt-BR" noProof="0"/>
          </a:p>
        </p:txBody>
      </p:sp>
      <p:sp>
        <p:nvSpPr>
          <p:cNvPr id="19" name="Espaço Reservado para Texto 18"/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Item</a:t>
            </a:r>
            <a:endParaRPr lang="pt-BR" noProof="0"/>
          </a:p>
        </p:txBody>
      </p:sp>
      <p:sp>
        <p:nvSpPr>
          <p:cNvPr id="23" name="Espaço Reservado para Imagem 22"/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Inserir ícone/imagem</a:t>
            </a:r>
            <a:endParaRPr lang="pt-BR" noProof="0"/>
          </a:p>
        </p:txBody>
      </p:sp>
      <p:sp>
        <p:nvSpPr>
          <p:cNvPr id="25" name="Espaço Reservado para Imagem 24"/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Inserir ícone/imagem</a:t>
            </a:r>
            <a:endParaRPr lang="pt-BR" noProof="0"/>
          </a:p>
        </p:txBody>
      </p:sp>
      <p:sp>
        <p:nvSpPr>
          <p:cNvPr id="27" name="Espaço Reservado para Imagem 26"/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Inserir ícone/imagem</a:t>
            </a:r>
            <a:endParaRPr lang="pt-BR" noProof="0"/>
          </a:p>
        </p:txBody>
      </p:sp>
      <p:sp>
        <p:nvSpPr>
          <p:cNvPr id="31" name="Espaço Reservado para Imagem 30"/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Inserir ícone/imagem</a:t>
            </a:r>
            <a:endParaRPr lang="pt-BR" noProof="0"/>
          </a:p>
        </p:txBody>
      </p:sp>
      <p:sp>
        <p:nvSpPr>
          <p:cNvPr id="33" name="Espaço Reservado para Imagem 32"/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Inserir ícone/imagem</a:t>
            </a:r>
            <a:endParaRPr lang="pt-BR" noProof="0"/>
          </a:p>
        </p:txBody>
      </p:sp>
      <p:sp>
        <p:nvSpPr>
          <p:cNvPr id="35" name="Espaço Reservado para Imagem 34"/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Inserir ícone/imagem</a:t>
            </a:r>
            <a:endParaRPr lang="pt-BR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 médias com descriçõe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2831932"/>
            <a:ext cx="3833906" cy="1562638"/>
          </a:xfrm>
        </p:spPr>
        <p:txBody>
          <a:bodyPr rtlCol="0" anchor="b"/>
          <a:lstStyle>
            <a:lvl1pPr>
              <a:defRPr/>
            </a:lvl1pPr>
          </a:lstStyle>
          <a:p>
            <a:pPr rtl="0"/>
            <a:r>
              <a:rPr lang="pt-BR" noProof="0"/>
              <a:t>Clique para editar seu título</a:t>
            </a:r>
            <a:endParaRPr lang="pt-BR" noProof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97B461-BF77-4A97-A25D-BB0CAEF35B16}" type="datetime1">
              <a:rPr lang="pt-BR" noProof="0" smtClean="0"/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pt-BR" noProof="0" smtClean="0"/>
            </a:fld>
            <a:endParaRPr lang="pt-BR" noProof="0"/>
          </a:p>
        </p:txBody>
      </p:sp>
      <p:sp>
        <p:nvSpPr>
          <p:cNvPr id="20" name="Espaço Reservado para Tex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4573117"/>
            <a:ext cx="3842550" cy="1178396"/>
          </a:xfrm>
        </p:spPr>
        <p:txBody>
          <a:bodyPr rtlCol="0"/>
          <a:lstStyle>
            <a:lvl1pPr marL="0" indent="0" algn="r">
              <a:buNone/>
              <a:defRPr/>
            </a:lvl1pPr>
            <a:lvl2pPr marL="402590" indent="0" algn="r">
              <a:buNone/>
              <a:defRPr/>
            </a:lvl2pPr>
            <a:lvl3pPr marL="859790" indent="0" algn="r">
              <a:buNone/>
              <a:defRPr/>
            </a:lvl3pPr>
            <a:lvl4pPr marL="1316990" indent="0" algn="r">
              <a:buNone/>
              <a:defRPr/>
            </a:lvl4pPr>
            <a:lvl5pPr marL="1774190" indent="0" algn="r">
              <a:buNone/>
              <a:defRPr/>
            </a:lvl5pPr>
          </a:lstStyle>
          <a:p>
            <a:pPr lvl="0" rtl="0"/>
            <a:r>
              <a:rPr lang="pt-BR" noProof="0"/>
              <a:t>Coloque o subtítulo Aqui</a:t>
            </a:r>
            <a:endParaRPr lang="pt-BR" noProof="0"/>
          </a:p>
        </p:txBody>
      </p:sp>
      <p:cxnSp>
        <p:nvCxnSpPr>
          <p:cNvPr id="21" name="Conector Reto 20" title="Linhas de regra horizontal"/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ço Reservado para Imagem 10"/>
          <p:cNvSpPr>
            <a:spLocks noGrp="1"/>
          </p:cNvSpPr>
          <p:nvPr>
            <p:ph type="pic" sz="quarter" idx="19" hasCustomPrompt="1"/>
          </p:nvPr>
        </p:nvSpPr>
        <p:spPr>
          <a:xfrm>
            <a:off x="2424736" y="482857"/>
            <a:ext cx="2179814" cy="21798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i="1"/>
            </a:lvl1pPr>
          </a:lstStyle>
          <a:p>
            <a:pPr rtl="0"/>
            <a:r>
              <a:rPr lang="pt-BR" noProof="0"/>
              <a:t>Inserir a foto de retrato</a:t>
            </a:r>
            <a:endParaRPr lang="pt-BR" noProof="0"/>
          </a:p>
        </p:txBody>
      </p:sp>
      <p:sp>
        <p:nvSpPr>
          <p:cNvPr id="19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Item</a:t>
            </a:r>
            <a:endParaRPr lang="pt-BR" noProof="0"/>
          </a:p>
        </p:txBody>
      </p:sp>
      <p:sp>
        <p:nvSpPr>
          <p:cNvPr id="22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Item</a:t>
            </a:r>
            <a:endParaRPr lang="pt-BR" noProof="0"/>
          </a:p>
        </p:txBody>
      </p:sp>
      <p:sp>
        <p:nvSpPr>
          <p:cNvPr id="23" name="Espaço Reservado para Texto 10"/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Item</a:t>
            </a:r>
            <a:endParaRPr lang="pt-BR" noProof="0"/>
          </a:p>
        </p:txBody>
      </p:sp>
      <p:sp>
        <p:nvSpPr>
          <p:cNvPr id="24" name="Espaço Reservado para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Item</a:t>
            </a:r>
            <a:endParaRPr lang="pt-BR" noProof="0"/>
          </a:p>
        </p:txBody>
      </p:sp>
      <p:sp>
        <p:nvSpPr>
          <p:cNvPr id="25" name="Espaço Reservado para Texto 15"/>
          <p:cNvSpPr>
            <a:spLocks noGrp="1"/>
          </p:cNvSpPr>
          <p:nvPr>
            <p:ph type="body" sz="quarter" idx="21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Item</a:t>
            </a:r>
            <a:endParaRPr lang="pt-BR" noProof="0"/>
          </a:p>
        </p:txBody>
      </p:sp>
      <p:sp>
        <p:nvSpPr>
          <p:cNvPr id="26" name="Espaço Reservado para Texto 18"/>
          <p:cNvSpPr>
            <a:spLocks noGrp="1"/>
          </p:cNvSpPr>
          <p:nvPr>
            <p:ph type="body" sz="quarter" idx="22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Item</a:t>
            </a:r>
            <a:endParaRPr lang="pt-BR" noProof="0"/>
          </a:p>
        </p:txBody>
      </p:sp>
      <p:sp>
        <p:nvSpPr>
          <p:cNvPr id="27" name="Espaço Reservado para Imagem 22"/>
          <p:cNvSpPr>
            <a:spLocks noGrp="1"/>
          </p:cNvSpPr>
          <p:nvPr>
            <p:ph type="pic" sz="quarter" idx="23" hasCustomPrompt="1"/>
          </p:nvPr>
        </p:nvSpPr>
        <p:spPr>
          <a:xfrm>
            <a:off x="5234550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Inserir ícone/imagem</a:t>
            </a:r>
            <a:endParaRPr lang="pt-BR" noProof="0"/>
          </a:p>
        </p:txBody>
      </p:sp>
      <p:sp>
        <p:nvSpPr>
          <p:cNvPr id="28" name="Espaço Reservado para Imagem 24"/>
          <p:cNvSpPr>
            <a:spLocks noGrp="1"/>
          </p:cNvSpPr>
          <p:nvPr>
            <p:ph type="pic" sz="quarter" idx="24" hasCustomPrompt="1"/>
          </p:nvPr>
        </p:nvSpPr>
        <p:spPr>
          <a:xfrm>
            <a:off x="7367581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Inserir ícone/imagem</a:t>
            </a:r>
            <a:endParaRPr lang="pt-BR" noProof="0"/>
          </a:p>
        </p:txBody>
      </p:sp>
      <p:sp>
        <p:nvSpPr>
          <p:cNvPr id="29" name="Espaço Reservado para Imagem 26"/>
          <p:cNvSpPr>
            <a:spLocks noGrp="1"/>
          </p:cNvSpPr>
          <p:nvPr>
            <p:ph type="pic" sz="quarter" idx="25" hasCustomPrompt="1"/>
          </p:nvPr>
        </p:nvSpPr>
        <p:spPr>
          <a:xfrm>
            <a:off x="9500613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Inserir ícone/imagem</a:t>
            </a:r>
            <a:endParaRPr lang="pt-BR" noProof="0"/>
          </a:p>
        </p:txBody>
      </p:sp>
      <p:sp>
        <p:nvSpPr>
          <p:cNvPr id="30" name="Espaço Reservado para Imagem 30"/>
          <p:cNvSpPr>
            <a:spLocks noGrp="1"/>
          </p:cNvSpPr>
          <p:nvPr>
            <p:ph type="pic" sz="quarter" idx="26" hasCustomPrompt="1"/>
          </p:nvPr>
        </p:nvSpPr>
        <p:spPr>
          <a:xfrm>
            <a:off x="5234550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Inserir ícone/imagem</a:t>
            </a:r>
            <a:endParaRPr lang="pt-BR" noProof="0"/>
          </a:p>
        </p:txBody>
      </p:sp>
      <p:sp>
        <p:nvSpPr>
          <p:cNvPr id="31" name="Espaço Reservado para Imagem 32"/>
          <p:cNvSpPr>
            <a:spLocks noGrp="1"/>
          </p:cNvSpPr>
          <p:nvPr>
            <p:ph type="pic" sz="quarter" idx="27" hasCustomPrompt="1"/>
          </p:nvPr>
        </p:nvSpPr>
        <p:spPr>
          <a:xfrm>
            <a:off x="7367581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Inserir ícone/imagem</a:t>
            </a:r>
            <a:endParaRPr lang="pt-BR" noProof="0"/>
          </a:p>
        </p:txBody>
      </p:sp>
      <p:sp>
        <p:nvSpPr>
          <p:cNvPr id="32" name="Espaço Reservado para Imagem 34"/>
          <p:cNvSpPr>
            <a:spLocks noGrp="1"/>
          </p:cNvSpPr>
          <p:nvPr>
            <p:ph type="pic" sz="quarter" idx="28" hasCustomPrompt="1"/>
          </p:nvPr>
        </p:nvSpPr>
        <p:spPr>
          <a:xfrm>
            <a:off x="9500163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Inserir ícone/imagem</a:t>
            </a:r>
            <a:endParaRPr lang="pt-BR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6" title="Forma do número de página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5747656" y="1264197"/>
            <a:ext cx="5670487" cy="4268965"/>
          </a:xfrm>
        </p:spPr>
        <p:txBody>
          <a:bodyPr rtlCol="0"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667666" y="4151085"/>
            <a:ext cx="4633806" cy="1591181"/>
          </a:xfrm>
        </p:spPr>
        <p:txBody>
          <a:bodyPr rtlCol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  <a:endParaRPr lang="pt-BR" noProof="0"/>
          </a:p>
        </p:txBody>
      </p:sp>
      <p:cxnSp>
        <p:nvCxnSpPr>
          <p:cNvPr id="9" name="Conector Reto 8" title="Linhas da regra vertical"/>
          <p:cNvCxnSpPr/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Cabeçalho da Seçã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 title="Forma do número de página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</a:ln>
        </p:spPr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947673" y="2571722"/>
            <a:ext cx="8296654" cy="3286153"/>
          </a:xfrm>
        </p:spPr>
        <p:txBody>
          <a:bodyPr rtlCol="0" anchor="t">
            <a:normAutofit/>
          </a:bodyPr>
          <a:lstStyle>
            <a:lvl1pPr>
              <a:lnSpc>
                <a:spcPct val="85000"/>
              </a:lnSpc>
              <a:defRPr sz="770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rtlCol="0"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  <a:endParaRPr lang="pt-BR" noProof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 rtlCol="0"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DCF2C3E0-8EF1-4137-9C9A-43A7F50EE20F}" type="datetime1">
              <a:rPr lang="pt-BR" noProof="0" smtClean="0"/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 rtlCol="0"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13D2E340-0663-474B-992C-9192B5C45E57}" type="slidenum">
              <a:rPr lang="pt-BR" noProof="0" smtClean="0"/>
            </a:fld>
            <a:endParaRPr lang="pt-BR" noProof="0"/>
          </a:p>
        </p:txBody>
      </p:sp>
      <p:cxnSp>
        <p:nvCxnSpPr>
          <p:cNvPr id="10" name="Conector Reto 9" title="Linhas de regra horizontal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a Livre 6" title="Forma do número de página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</a:ln>
        </p:spPr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  <a:endParaRPr lang="pt-BR" noProof="0"/>
          </a:p>
          <a:p>
            <a:pPr lvl="1" rtl="0"/>
            <a:r>
              <a:rPr lang="pt-BR" noProof="0"/>
              <a:t>Segundo nível</a:t>
            </a:r>
            <a:endParaRPr lang="pt-BR" noProof="0"/>
          </a:p>
          <a:p>
            <a:pPr lvl="2" rtl="0"/>
            <a:r>
              <a:rPr lang="pt-BR" noProof="0"/>
              <a:t>Terceiro nível</a:t>
            </a:r>
            <a:endParaRPr lang="pt-BR" noProof="0"/>
          </a:p>
          <a:p>
            <a:pPr lvl="3" rtl="0"/>
            <a:r>
              <a:rPr lang="pt-BR" noProof="0"/>
              <a:t>Quarto nível</a:t>
            </a:r>
            <a:endParaRPr lang="pt-BR" noProof="0"/>
          </a:p>
          <a:p>
            <a:pPr lvl="4" rtl="0"/>
            <a:r>
              <a:rPr lang="pt-BR" noProof="0"/>
              <a:t>Quinto nível</a:t>
            </a:r>
            <a:endParaRPr lang="pt-BR" noProof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fld id="{EEAA7838-BC54-4D6A-87C6-4C81285C0853}" type="datetime1">
              <a:rPr lang="pt-BR" noProof="0" smtClean="0"/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fld id="{13D2E340-0663-474B-992C-9192B5C45E57}" type="slidenum">
              <a:rPr lang="pt-BR" noProof="0" smtClean="0"/>
            </a:fld>
            <a:endParaRPr lang="pt-BR" noProof="0"/>
          </a:p>
        </p:txBody>
      </p:sp>
      <p:cxnSp>
        <p:nvCxnSpPr>
          <p:cNvPr id="10" name="Conector Reto 9" title="Linhas de regra horizontal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210" indent="-283210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210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210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210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210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210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210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210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210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hyperlink" Target="https://go.microsoft.com/fwlink/?linkid=2007348" TargetMode="Externa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rtl="0"/>
            <a:fld id="{13D2E340-0663-474B-992C-9192B5C45E57}" type="slidenum">
              <a:rPr lang="pt-BR" noProof="0" smtClean="0"/>
            </a:fld>
            <a:endParaRPr lang="pt-BR" noProof="0"/>
          </a:p>
        </p:txBody>
      </p:sp>
      <p:pic>
        <p:nvPicPr>
          <p:cNvPr id="9" name="Marcador de Posição de Conteúdo 8" descr="PPT_2024_13(1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pt-BR" smtClean="0"/>
            </a:fld>
            <a:endParaRPr lang="pt-BR"/>
          </a:p>
        </p:txBody>
      </p:sp>
      <p:pic>
        <p:nvPicPr>
          <p:cNvPr id="15" name="Marcador de Posição de Conteúdo 14" descr="PPT_2024_14(1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6" name="Caixa de Texto 5"/>
          <p:cNvSpPr txBox="1"/>
          <p:nvPr/>
        </p:nvSpPr>
        <p:spPr>
          <a:xfrm>
            <a:off x="548640" y="715010"/>
            <a:ext cx="9077960" cy="4892675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>
              <a:lnSpc>
                <a:spcPct val="200000"/>
              </a:lnSpc>
            </a:pPr>
            <a:r>
              <a:rPr sz="2600" b="0" i="0">
                <a:solidFill>
                  <a:schemeClr val="tx1"/>
                </a:solidFill>
                <a:ea typeface="SimSun" panose="02010600030101010101" pitchFamily="2" charset="-122"/>
                <a:cs typeface="+mn-lt"/>
              </a:rPr>
              <a:t>É com </a:t>
            </a:r>
            <a:r>
              <a:rPr lang="pt-PT" sz="2600" b="0" i="0">
                <a:solidFill>
                  <a:schemeClr val="tx1"/>
                </a:solidFill>
                <a:ea typeface="SimSun" panose="02010600030101010101" pitchFamily="2" charset="-122"/>
                <a:cs typeface="+mn-lt"/>
              </a:rPr>
              <a:t>um</a:t>
            </a:r>
            <a:r>
              <a:rPr sz="2600" b="0" i="0">
                <a:solidFill>
                  <a:schemeClr val="tx1"/>
                </a:solidFill>
                <a:ea typeface="SimSun" panose="02010600030101010101" pitchFamily="2" charset="-122"/>
                <a:cs typeface="+mn-lt"/>
              </a:rPr>
              <a:t> espírito de gratidão a Deus que </a:t>
            </a:r>
            <a:r>
              <a:rPr lang="pt-PT" sz="2600" b="0" i="0">
                <a:solidFill>
                  <a:schemeClr val="tx1"/>
                </a:solidFill>
                <a:ea typeface="SimSun" panose="02010600030101010101" pitchFamily="2" charset="-122"/>
                <a:cs typeface="+mn-lt"/>
              </a:rPr>
              <a:t>dou uma nota de apreço</a:t>
            </a:r>
            <a:r>
              <a:rPr lang="pt-PT" sz="2600" b="0" i="0">
                <a:solidFill>
                  <a:schemeClr val="tx1"/>
                </a:solidFill>
                <a:ea typeface="SimSun" panose="02010600030101010101" pitchFamily="2" charset="-122"/>
                <a:cs typeface="+mn-lt"/>
              </a:rPr>
              <a:t> a todos os </a:t>
            </a:r>
            <a:r>
              <a:rPr sz="2600" b="0" i="0" u="sng">
                <a:solidFill>
                  <a:schemeClr val="tx1"/>
                </a:solidFill>
                <a:ea typeface="SimSun" panose="02010600030101010101" pitchFamily="2" charset="-122"/>
                <a:cs typeface="+mn-lt"/>
              </a:rPr>
              <a:t>Pastores, Promotores Bíblicos, Anciãos e Diáconos</a:t>
            </a:r>
            <a:r>
              <a:rPr lang="pt-PT" sz="2600" b="0" i="0" u="sng">
                <a:solidFill>
                  <a:schemeClr val="tx1"/>
                </a:solidFill>
                <a:ea typeface="SimSun" panose="02010600030101010101" pitchFamily="2" charset="-122"/>
                <a:cs typeface="+mn-lt"/>
              </a:rPr>
              <a:t> </a:t>
            </a:r>
            <a:r>
              <a:rPr sz="2600" b="0" i="0" u="sng">
                <a:solidFill>
                  <a:schemeClr val="tx1"/>
                </a:solidFill>
                <a:ea typeface="SimSun" panose="02010600030101010101" pitchFamily="2" charset="-122"/>
                <a:cs typeface="+mn-lt"/>
              </a:rPr>
              <a:t>e suas respetivas </a:t>
            </a:r>
            <a:r>
              <a:rPr lang="pt-PT" sz="2600" b="0" i="0" u="sng">
                <a:solidFill>
                  <a:schemeClr val="tx1"/>
                </a:solidFill>
                <a:ea typeface="SimSun" panose="02010600030101010101" pitchFamily="2" charset="-122"/>
                <a:cs typeface="+mn-lt"/>
              </a:rPr>
              <a:t>F</a:t>
            </a:r>
            <a:r>
              <a:rPr sz="2600" b="0" i="0" u="sng">
                <a:solidFill>
                  <a:schemeClr val="tx1"/>
                </a:solidFill>
                <a:ea typeface="SimSun" panose="02010600030101010101" pitchFamily="2" charset="-122"/>
                <a:cs typeface="+mn-lt"/>
              </a:rPr>
              <a:t>amílias</a:t>
            </a:r>
            <a:r>
              <a:rPr sz="2600" b="0" i="0">
                <a:solidFill>
                  <a:schemeClr val="tx1"/>
                </a:solidFill>
                <a:ea typeface="SimSun" panose="02010600030101010101" pitchFamily="2" charset="-122"/>
                <a:cs typeface="+mn-lt"/>
              </a:rPr>
              <a:t>, </a:t>
            </a:r>
            <a:r>
              <a:rPr lang="pt-PT" sz="2600" b="0" i="0">
                <a:solidFill>
                  <a:schemeClr val="tx1"/>
                </a:solidFill>
                <a:ea typeface="SimSun" panose="02010600030101010101" pitchFamily="2" charset="-122"/>
                <a:cs typeface="+mn-lt"/>
              </a:rPr>
              <a:t>por </a:t>
            </a:r>
            <a:r>
              <a:rPr sz="2600" b="0" i="0">
                <a:solidFill>
                  <a:schemeClr val="tx1"/>
                </a:solidFill>
                <a:ea typeface="SimSun" panose="02010600030101010101" pitchFamily="2" charset="-122"/>
                <a:cs typeface="+mn-lt"/>
              </a:rPr>
              <a:t>se envolve</a:t>
            </a:r>
            <a:r>
              <a:rPr lang="pt-PT" sz="2600" b="0" i="0">
                <a:solidFill>
                  <a:schemeClr val="tx1"/>
                </a:solidFill>
                <a:ea typeface="SimSun" panose="02010600030101010101" pitchFamily="2" charset="-122"/>
                <a:cs typeface="+mn-lt"/>
              </a:rPr>
              <a:t>re</a:t>
            </a:r>
            <a:r>
              <a:rPr sz="2600" b="0" i="0">
                <a:solidFill>
                  <a:schemeClr val="tx1"/>
                </a:solidFill>
                <a:ea typeface="SimSun" panose="02010600030101010101" pitchFamily="2" charset="-122"/>
                <a:cs typeface="+mn-lt"/>
              </a:rPr>
              <a:t>m pessoal</a:t>
            </a:r>
            <a:r>
              <a:rPr lang="pt-PT" sz="2600" b="0" i="0">
                <a:solidFill>
                  <a:schemeClr val="tx1"/>
                </a:solidFill>
                <a:ea typeface="SimSun" panose="02010600030101010101" pitchFamily="2" charset="-122"/>
                <a:cs typeface="+mn-lt"/>
              </a:rPr>
              <a:t> e ativamente </a:t>
            </a:r>
            <a:r>
              <a:rPr sz="2600" b="0" i="0">
                <a:solidFill>
                  <a:schemeClr val="tx1"/>
                </a:solidFill>
                <a:ea typeface="SimSun" panose="02010600030101010101" pitchFamily="2" charset="-122"/>
                <a:cs typeface="+mn-lt"/>
              </a:rPr>
              <a:t>na Causa do Mestre.</a:t>
            </a:r>
            <a:r>
              <a:rPr lang="pt-PT" sz="2600" b="0" i="0">
                <a:solidFill>
                  <a:schemeClr val="tx1"/>
                </a:solidFill>
                <a:ea typeface="SimSun" panose="02010600030101010101" pitchFamily="2" charset="-122"/>
                <a:cs typeface="+mn-lt"/>
              </a:rPr>
              <a:t> </a:t>
            </a:r>
            <a:r>
              <a:rPr lang="pt-PT" sz="2600" b="1" i="0">
                <a:solidFill>
                  <a:schemeClr val="tx1"/>
                </a:solidFill>
                <a:ea typeface="SimSun" panose="02010600030101010101" pitchFamily="2" charset="-122"/>
                <a:cs typeface="+mn-lt"/>
              </a:rPr>
              <a:t>Obrigado pela vossa dedicação, compromisso e empenho</a:t>
            </a:r>
            <a:r>
              <a:rPr lang="pt-PT" sz="2600" b="0" i="0">
                <a:solidFill>
                  <a:schemeClr val="tx1"/>
                </a:solidFill>
                <a:ea typeface="SimSun" panose="02010600030101010101" pitchFamily="2" charset="-122"/>
                <a:cs typeface="+mn-lt"/>
              </a:rPr>
              <a:t>. Muito foi feito nas Igrejas em 2024, mas sei que podemos fazer mais com a ajuda de Deus.</a:t>
            </a:r>
            <a:r>
              <a:rPr sz="2600" b="0" i="0">
                <a:solidFill>
                  <a:schemeClr val="tx1"/>
                </a:solidFill>
                <a:ea typeface="SimSun" panose="02010600030101010101" pitchFamily="2" charset="-122"/>
                <a:cs typeface="+mn-lt"/>
              </a:rPr>
              <a:t> </a:t>
            </a:r>
            <a:endParaRPr sz="2600" b="0" i="0">
              <a:solidFill>
                <a:schemeClr val="tx1"/>
              </a:solidFill>
              <a:ea typeface="SimSun" panose="02010600030101010101" pitchFamily="2" charset="-122"/>
              <a:cs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pt-BR" smtClean="0"/>
            </a:fld>
            <a:endParaRPr lang="pt-BR"/>
          </a:p>
        </p:txBody>
      </p:sp>
      <p:pic>
        <p:nvPicPr>
          <p:cNvPr id="15" name="Marcador de Posição de Conteúdo 14" descr="PPT_2024_14(1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12192635" cy="6858000"/>
          </a:xfrm>
          <a:prstGeom prst="rect">
            <a:avLst/>
          </a:prstGeom>
        </p:spPr>
      </p:pic>
      <p:sp>
        <p:nvSpPr>
          <p:cNvPr id="3" name="Caixa de Texto 2"/>
          <p:cNvSpPr txBox="1"/>
          <p:nvPr/>
        </p:nvSpPr>
        <p:spPr>
          <a:xfrm>
            <a:off x="845185" y="1480185"/>
            <a:ext cx="85324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rtl="0"/>
            <a:r>
              <a:rPr lang="pt-PT" altLang="pt-BR" sz="2800">
                <a:solidFill>
                  <a:schemeClr val="tx1"/>
                </a:solidFill>
                <a:sym typeface="+mn-ea"/>
              </a:rPr>
              <a:t>1. Ac</a:t>
            </a:r>
            <a:r>
              <a:rPr lang="pt-BR" sz="2800">
                <a:solidFill>
                  <a:schemeClr val="tx1"/>
                </a:solidFill>
                <a:sym typeface="+mn-ea"/>
              </a:rPr>
              <a:t>ompanhamento</a:t>
            </a:r>
            <a:r>
              <a:rPr lang="pt-PT" altLang="pt-BR" sz="2800">
                <a:solidFill>
                  <a:schemeClr val="tx1"/>
                </a:solidFill>
                <a:sym typeface="+mn-ea"/>
              </a:rPr>
              <a:t> e visitação aos </a:t>
            </a:r>
            <a:r>
              <a:rPr lang="pt-BR" sz="2800">
                <a:solidFill>
                  <a:schemeClr val="tx1"/>
                </a:solidFill>
                <a:sym typeface="+mn-ea"/>
              </a:rPr>
              <a:t>membros da </a:t>
            </a:r>
            <a:r>
              <a:rPr lang="pt-PT" altLang="pt-BR" sz="2800">
                <a:solidFill>
                  <a:schemeClr val="tx1"/>
                </a:solidFill>
                <a:sym typeface="+mn-ea"/>
              </a:rPr>
              <a:t>Igreja</a:t>
            </a:r>
            <a:endParaRPr lang="pt-PT" altLang="pt-BR" sz="2800">
              <a:solidFill>
                <a:schemeClr val="tx1"/>
              </a:solidFill>
              <a:sym typeface="+mn-ea"/>
            </a:endParaRPr>
          </a:p>
        </p:txBody>
      </p:sp>
      <p:sp>
        <p:nvSpPr>
          <p:cNvPr id="13" name="Caixa de Texto 12"/>
          <p:cNvSpPr txBox="1"/>
          <p:nvPr/>
        </p:nvSpPr>
        <p:spPr>
          <a:xfrm>
            <a:off x="845185" y="2589530"/>
            <a:ext cx="6407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rtl="0"/>
            <a:r>
              <a:rPr lang="pt-PT" altLang="pt-BR" sz="2800">
                <a:solidFill>
                  <a:schemeClr val="tx1"/>
                </a:solidFill>
                <a:sym typeface="+mn-ea"/>
              </a:rPr>
              <a:t>2. F</a:t>
            </a:r>
            <a:r>
              <a:rPr lang="pt-BR" sz="2800">
                <a:solidFill>
                  <a:schemeClr val="tx1"/>
                </a:solidFill>
                <a:sym typeface="+mn-ea"/>
              </a:rPr>
              <a:t>ortificação dos novos crentes</a:t>
            </a:r>
            <a:endParaRPr lang="pt-BR" sz="2800">
              <a:solidFill>
                <a:schemeClr val="tx1"/>
              </a:solidFill>
              <a:sym typeface="+mn-ea"/>
            </a:endParaRPr>
          </a:p>
        </p:txBody>
      </p:sp>
      <p:sp>
        <p:nvSpPr>
          <p:cNvPr id="14" name="Caixa de Texto 13"/>
          <p:cNvSpPr txBox="1"/>
          <p:nvPr/>
        </p:nvSpPr>
        <p:spPr>
          <a:xfrm>
            <a:off x="845185" y="3722370"/>
            <a:ext cx="6096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rtl="0"/>
            <a:r>
              <a:rPr lang="pt-PT" altLang="pt-BR" sz="2800">
                <a:solidFill>
                  <a:schemeClr val="tx1"/>
                </a:solidFill>
                <a:sym typeface="+mn-ea"/>
              </a:rPr>
              <a:t>3. R</a:t>
            </a:r>
            <a:r>
              <a:rPr lang="pt-BR" sz="2800">
                <a:solidFill>
                  <a:schemeClr val="tx1"/>
                </a:solidFill>
                <a:sym typeface="+mn-ea"/>
              </a:rPr>
              <a:t>ecuperação dos membros ausentes</a:t>
            </a:r>
            <a:endParaRPr lang="pt-BR" sz="280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Caixa de Texto 4"/>
          <p:cNvSpPr txBox="1"/>
          <p:nvPr/>
        </p:nvSpPr>
        <p:spPr>
          <a:xfrm>
            <a:off x="501650" y="264160"/>
            <a:ext cx="90443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rtl="0"/>
            <a:r>
              <a:rPr lang="pt-PT" sz="3200" b="1" u="sng">
                <a:solidFill>
                  <a:schemeClr val="tx1"/>
                </a:solidFill>
                <a:sym typeface="+mn-ea"/>
              </a:rPr>
              <a:t>Trabalho da Liderança das Igrejas Locais para 2025</a:t>
            </a:r>
            <a:endParaRPr lang="pt-PT" sz="3200" b="1" u="sng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Caixa de Texto 5"/>
          <p:cNvSpPr txBox="1"/>
          <p:nvPr/>
        </p:nvSpPr>
        <p:spPr>
          <a:xfrm>
            <a:off x="845185" y="4908550"/>
            <a:ext cx="87001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rtl="0"/>
            <a:r>
              <a:rPr lang="pt-PT" altLang="pt-BR" sz="2800">
                <a:solidFill>
                  <a:schemeClr val="tx1"/>
                </a:solidFill>
                <a:sym typeface="+mn-ea"/>
              </a:rPr>
              <a:t>4. </a:t>
            </a:r>
            <a:r>
              <a:rPr lang="pt-PT" sz="2800">
                <a:solidFill>
                  <a:schemeClr val="tx1"/>
                </a:solidFill>
                <a:sym typeface="+mn-ea"/>
              </a:rPr>
              <a:t>Formação dos membros nos vários setores da Igreja</a:t>
            </a:r>
            <a:endParaRPr lang="pt-PT" sz="280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3" grpId="0"/>
      <p:bldP spid="13" grpId="1"/>
      <p:bldP spid="14" grpId="0"/>
      <p:bldP spid="14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pt-BR" smtClean="0"/>
            </a:fld>
            <a:endParaRPr lang="pt-BR"/>
          </a:p>
        </p:txBody>
      </p:sp>
      <p:pic>
        <p:nvPicPr>
          <p:cNvPr id="15" name="Marcador de Posição de Conteúdo 14" descr="PPT_2024_14(1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12192635" cy="6858000"/>
          </a:xfrm>
          <a:prstGeom prst="rect">
            <a:avLst/>
          </a:prstGeom>
        </p:spPr>
      </p:pic>
      <p:sp>
        <p:nvSpPr>
          <p:cNvPr id="18" name="Caixa de Texto 17"/>
          <p:cNvSpPr txBox="1"/>
          <p:nvPr/>
        </p:nvSpPr>
        <p:spPr>
          <a:xfrm>
            <a:off x="940435" y="2188210"/>
            <a:ext cx="6096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rtl="0"/>
            <a:r>
              <a:rPr lang="pt-PT" altLang="pt-BR" sz="2800">
                <a:solidFill>
                  <a:schemeClr val="tx1"/>
                </a:solidFill>
                <a:sym typeface="+mn-ea"/>
              </a:rPr>
              <a:t>6. Liturgias  inspiradoras e cativantes</a:t>
            </a:r>
            <a:endParaRPr lang="pt-PT" altLang="pt-BR" sz="2800">
              <a:solidFill>
                <a:schemeClr val="tx1"/>
              </a:solidFill>
              <a:sym typeface="+mn-ea"/>
            </a:endParaRPr>
          </a:p>
        </p:txBody>
      </p:sp>
      <p:sp>
        <p:nvSpPr>
          <p:cNvPr id="20" name="Caixa de Texto 19"/>
          <p:cNvSpPr txBox="1"/>
          <p:nvPr/>
        </p:nvSpPr>
        <p:spPr>
          <a:xfrm>
            <a:off x="958215" y="3248025"/>
            <a:ext cx="6096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PT" altLang="pt-BR" sz="2800">
                <a:solidFill>
                  <a:schemeClr val="tx1"/>
                </a:solidFill>
                <a:sym typeface="+mn-ea"/>
              </a:rPr>
              <a:t>7. P</a:t>
            </a:r>
            <a:r>
              <a:rPr lang="pt-BR" sz="2800">
                <a:solidFill>
                  <a:schemeClr val="tx1"/>
                </a:solidFill>
                <a:sym typeface="+mn-ea"/>
              </a:rPr>
              <a:t>regações bíblicas e cristocêntricas</a:t>
            </a:r>
            <a:endParaRPr lang="pt-BR" sz="2800">
              <a:solidFill>
                <a:schemeClr val="tx1"/>
              </a:solidFill>
              <a:sym typeface="+mn-ea"/>
            </a:endParaRPr>
          </a:p>
        </p:txBody>
      </p:sp>
      <p:sp>
        <p:nvSpPr>
          <p:cNvPr id="21" name="Caixa de Texto 20"/>
          <p:cNvSpPr txBox="1"/>
          <p:nvPr/>
        </p:nvSpPr>
        <p:spPr>
          <a:xfrm>
            <a:off x="967105" y="5354320"/>
            <a:ext cx="6096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rtl="0"/>
            <a:r>
              <a:rPr lang="pt-PT" altLang="pt-BR" sz="2800">
                <a:solidFill>
                  <a:schemeClr val="tx1"/>
                </a:solidFill>
                <a:sym typeface="+mn-ea"/>
              </a:rPr>
              <a:t>9. Igrejas mais atrativas e acolhedoras</a:t>
            </a:r>
            <a:endParaRPr lang="pt-PT" altLang="pt-BR" sz="280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Caixa de Texto 4"/>
          <p:cNvSpPr txBox="1"/>
          <p:nvPr/>
        </p:nvSpPr>
        <p:spPr>
          <a:xfrm>
            <a:off x="501650" y="264160"/>
            <a:ext cx="90443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rtl="0"/>
            <a:r>
              <a:rPr lang="pt-PT" sz="3200" b="1" u="sng">
                <a:solidFill>
                  <a:schemeClr val="tx1"/>
                </a:solidFill>
                <a:sym typeface="+mn-ea"/>
              </a:rPr>
              <a:t>Trabalho da Liderança das Igrejas Locais para 2025</a:t>
            </a:r>
            <a:endParaRPr lang="pt-PT" sz="3200" b="1" u="sng">
              <a:solidFill>
                <a:schemeClr val="tx1"/>
              </a:solidFill>
              <a:sym typeface="+mn-ea"/>
            </a:endParaRPr>
          </a:p>
        </p:txBody>
      </p:sp>
      <p:sp>
        <p:nvSpPr>
          <p:cNvPr id="2" name="Caixa de Texto 1"/>
          <p:cNvSpPr txBox="1"/>
          <p:nvPr/>
        </p:nvSpPr>
        <p:spPr>
          <a:xfrm>
            <a:off x="940435" y="1200785"/>
            <a:ext cx="7261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rtl="0"/>
            <a:r>
              <a:rPr lang="pt-PT" altLang="pt-BR" sz="2800">
                <a:solidFill>
                  <a:schemeClr val="tx1"/>
                </a:solidFill>
                <a:sym typeface="+mn-ea"/>
              </a:rPr>
              <a:t>5. Rotina intencional de Oração</a:t>
            </a:r>
            <a:endParaRPr lang="pt-PT" altLang="pt-BR" sz="2800">
              <a:solidFill>
                <a:schemeClr val="tx1"/>
              </a:solidFill>
              <a:sym typeface="+mn-ea"/>
            </a:endParaRPr>
          </a:p>
        </p:txBody>
      </p:sp>
      <p:sp>
        <p:nvSpPr>
          <p:cNvPr id="3" name="Caixa de Texto 2"/>
          <p:cNvSpPr txBox="1"/>
          <p:nvPr/>
        </p:nvSpPr>
        <p:spPr>
          <a:xfrm>
            <a:off x="940435" y="4307840"/>
            <a:ext cx="7390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PT" altLang="pt-BR" sz="2800">
                <a:solidFill>
                  <a:schemeClr val="tx1"/>
                </a:solidFill>
                <a:sym typeface="+mn-ea"/>
              </a:rPr>
              <a:t>8. </a:t>
            </a:r>
            <a:r>
              <a:rPr lang="pt-PT" sz="2800">
                <a:solidFill>
                  <a:schemeClr val="tx1"/>
                </a:solidFill>
                <a:sym typeface="+mn-ea"/>
              </a:rPr>
              <a:t>Missão / Evangelismo (Estudos Bíblicos)</a:t>
            </a:r>
            <a:endParaRPr lang="pt-PT" sz="280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0" grpId="0"/>
      <p:bldP spid="20" grpId="1"/>
      <p:bldP spid="3" grpId="0"/>
      <p:bldP spid="3" grpId="1"/>
      <p:bldP spid="21" grpId="0"/>
      <p:bldP spid="2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o Número do Slide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pt-BR" smtClean="0"/>
            </a:fld>
            <a:endParaRPr lang="pt-BR"/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348615" y="78740"/>
            <a:ext cx="3834130" cy="1931670"/>
          </a:xfrm>
        </p:spPr>
        <p:txBody>
          <a:bodyPr rtlCol="0"/>
          <a:p>
            <a:pPr algn="l" rtl="0"/>
            <a:r>
              <a:rPr lang="pt-PT" altLang="pt-BR" dirty="0">
                <a:latin typeface="Corbel" panose="020B0503020204020204" pitchFamily="34" charset="0"/>
                <a:cs typeface="Corbel" panose="020B0503020204020204" pitchFamily="34" charset="0"/>
              </a:rPr>
              <a:t>Ação Anual 2025</a:t>
            </a:r>
            <a:endParaRPr lang="pt-PT" altLang="pt-BR" dirty="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14" name="Espaço Reservado para Texto 3"/>
          <p:cNvSpPr>
            <a:spLocks noGrp="1"/>
          </p:cNvSpPr>
          <p:nvPr/>
        </p:nvSpPr>
        <p:spPr>
          <a:xfrm>
            <a:off x="285750" y="2506345"/>
            <a:ext cx="4310380" cy="23990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2590" indent="0" algn="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9790" indent="0" algn="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16990" indent="0" algn="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74190" indent="0" algn="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210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210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210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210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pt-BR" sz="2600" dirty="0"/>
              <a:t>Um dos pilares da abordagem ministerial para 2025</a:t>
            </a:r>
            <a:r>
              <a:rPr lang="pt-BR" sz="2600" dirty="0">
                <a:solidFill>
                  <a:schemeClr val="bg1"/>
                </a:solidFill>
              </a:rPr>
              <a:t> </a:t>
            </a:r>
            <a:r>
              <a:rPr lang="pt-BR" sz="2600" u="sng" dirty="0">
                <a:solidFill>
                  <a:schemeClr val="bg1"/>
                </a:solidFill>
              </a:rPr>
              <a:t>é a capacitação e o crescimento</a:t>
            </a:r>
            <a:r>
              <a:rPr lang="pt-BR" sz="2600" dirty="0">
                <a:solidFill>
                  <a:schemeClr val="bg1"/>
                </a:solidFill>
              </a:rPr>
              <a:t> </a:t>
            </a:r>
            <a:r>
              <a:rPr lang="pt-BR" sz="2600" u="sng" dirty="0">
                <a:solidFill>
                  <a:schemeClr val="bg1"/>
                </a:solidFill>
              </a:rPr>
              <a:t>dos Líderes nas várias áreas de intervenção estratégica</a:t>
            </a:r>
            <a:r>
              <a:rPr lang="pt-PT" altLang="pt-BR" sz="2600" dirty="0">
                <a:solidFill>
                  <a:schemeClr val="bg1"/>
                </a:solidFill>
              </a:rPr>
              <a:t>.</a:t>
            </a:r>
            <a:endParaRPr lang="pt-PT" altLang="pt-BR" sz="2600" dirty="0">
              <a:solidFill>
                <a:schemeClr val="bg1"/>
              </a:solidFill>
            </a:endParaRPr>
          </a:p>
        </p:txBody>
      </p:sp>
      <p:sp>
        <p:nvSpPr>
          <p:cNvPr id="72" name="Retângulo 71"/>
          <p:cNvSpPr/>
          <p:nvPr/>
        </p:nvSpPr>
        <p:spPr>
          <a:xfrm>
            <a:off x="11560175" y="376555"/>
            <a:ext cx="632460" cy="6230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pt-PT" altLang="en-US"/>
          </a:p>
        </p:txBody>
      </p:sp>
      <p:pic>
        <p:nvPicPr>
          <p:cNvPr id="22" name="Marcador de Posição da Imagem 64" descr="Imagem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7105" y="265430"/>
            <a:ext cx="1990090" cy="30422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51" name="Marcador de Posição da Imagem 50" descr="Imagem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840" y="265430"/>
            <a:ext cx="1995170" cy="30429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sng">
            <a:solidFill>
              <a:schemeClr val="accent1">
                <a:lumMod val="75000"/>
              </a:schemeClr>
            </a:solidFill>
            <a:prstDash val="solid"/>
          </a:ln>
          <a:effectLst>
            <a:softEdge rad="12700"/>
          </a:effectLst>
        </p:spPr>
      </p:pic>
      <p:pic>
        <p:nvPicPr>
          <p:cNvPr id="31" name="Marcador de Posição da Imagem 43" descr="Imagem11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58325" y="265430"/>
            <a:ext cx="1950720" cy="30429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66" name="Marcador de Posição da Imagem 65" descr="Imagem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3825" y="3429000"/>
            <a:ext cx="1981200" cy="287464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90" name="Marcador de Posição da Imagem 89" descr="Imagem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7105" y="3429000"/>
            <a:ext cx="2001520" cy="28752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62" name="Marcador de Posição da Imagem 61" descr="Imagem12"/>
          <p:cNvPicPr>
            <a:picLocks noChangeAspect="1"/>
          </p:cNvPicPr>
          <p:nvPr>
            <p:ph type="pic" sz="quarter" idx="23"/>
          </p:nvPr>
        </p:nvPicPr>
        <p:blipFill>
          <a:blip r:embed="rId6"/>
          <a:stretch>
            <a:fillRect/>
          </a:stretch>
        </p:blipFill>
        <p:spPr>
          <a:xfrm>
            <a:off x="9470390" y="3429000"/>
            <a:ext cx="1938655" cy="287464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o Número do Slide 9"/>
          <p:cNvSpPr>
            <a:spLocks noGrp="1"/>
          </p:cNvSpPr>
          <p:nvPr>
            <p:ph type="sldNum" sz="quarter" idx="12"/>
          </p:nvPr>
        </p:nvSpPr>
        <p:spPr>
          <a:xfrm>
            <a:off x="11784011" y="5414552"/>
            <a:ext cx="407988" cy="365125"/>
          </a:xfrm>
        </p:spPr>
        <p:txBody>
          <a:bodyPr rtlCol="0"/>
          <a:lstStyle/>
          <a:p>
            <a:pPr rtl="0"/>
            <a:fld id="{13D2E340-0663-474B-992C-9192B5C45E57}" type="slidenum">
              <a:rPr lang="pt-BR" smtClean="0"/>
            </a:fld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/>
        </p:nvSpPr>
        <p:spPr>
          <a:xfrm>
            <a:off x="262255" y="367030"/>
            <a:ext cx="4132580" cy="485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2590" indent="0" algn="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9790" indent="0" algn="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16990" indent="0" algn="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74190" indent="0" algn="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210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210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210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210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pt-PT" sz="2600" dirty="0"/>
              <a:t>P</a:t>
            </a:r>
            <a:r>
              <a:rPr sz="2600" dirty="0"/>
              <a:t>rogramas, iniciativas e ações, cuja atribuição é o aperfeiçoamento das habilidades da Liderança, tanto dos Ministros do Culto como dos Lideres das Igrejas locais, tendo em vista a promoção da excelência nas competências do serviço eclesiástico.</a:t>
            </a:r>
            <a:endParaRPr sz="2600" dirty="0"/>
          </a:p>
          <a:p>
            <a:pPr algn="l" rtl="0"/>
            <a:endParaRPr sz="2600" dirty="0"/>
          </a:p>
          <a:p>
            <a:pPr algn="l" rtl="0"/>
            <a:endParaRPr lang="pt-PT" sz="2600" u="sng" dirty="0">
              <a:solidFill>
                <a:srgbClr val="FFFF00"/>
              </a:solidFill>
            </a:endParaRPr>
          </a:p>
        </p:txBody>
      </p:sp>
      <p:sp>
        <p:nvSpPr>
          <p:cNvPr id="72" name="Retângulo 71"/>
          <p:cNvSpPr/>
          <p:nvPr/>
        </p:nvSpPr>
        <p:spPr>
          <a:xfrm>
            <a:off x="11560175" y="367030"/>
            <a:ext cx="632460" cy="61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pt-PT" altLang="en-US"/>
          </a:p>
        </p:txBody>
      </p:sp>
      <p:pic>
        <p:nvPicPr>
          <p:cNvPr id="68" name="Marcador de Posição da Imagem 67" descr="Imagem14"/>
          <p:cNvPicPr>
            <a:picLocks noChangeAspect="1"/>
          </p:cNvPicPr>
          <p:nvPr>
            <p:ph type="pic" sz="quarter" idx="25"/>
          </p:nvPr>
        </p:nvPicPr>
        <p:blipFill>
          <a:blip r:embed="rId1"/>
          <a:stretch>
            <a:fillRect/>
          </a:stretch>
        </p:blipFill>
        <p:spPr>
          <a:xfrm>
            <a:off x="5170170" y="109220"/>
            <a:ext cx="2010410" cy="314134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63" name="Marcador de Posição da Imagem 62" descr="Imagem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835" y="109220"/>
            <a:ext cx="2021205" cy="314134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75" name="Marcador de Posição da Imagem 74" descr="Imagem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3880" y="109220"/>
            <a:ext cx="1989455" cy="31407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93" name="Marcador de Posição da Imagem 92" descr="Imagem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0170" y="3355340"/>
            <a:ext cx="2016760" cy="29787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54" name="Marcador de Posição da Imagem 53" descr="Imagem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3140" y="3355340"/>
            <a:ext cx="1972945" cy="29787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5" name="Caixa de Texto 4"/>
          <p:cNvSpPr txBox="1"/>
          <p:nvPr/>
        </p:nvSpPr>
        <p:spPr>
          <a:xfrm>
            <a:off x="348615" y="5450840"/>
            <a:ext cx="39573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rtl="0"/>
            <a:r>
              <a:rPr lang="pt-PT" sz="2800" b="1" u="sng" dirty="0">
                <a:solidFill>
                  <a:srgbClr val="FFFF00"/>
                </a:solidFill>
                <a:sym typeface="+mn-ea"/>
              </a:rPr>
              <a:t>Formação - 19 janeiro</a:t>
            </a:r>
            <a:endParaRPr lang="pt-PT" altLang="en-US" sz="2800" b="1" u="sng" dirty="0">
              <a:solidFill>
                <a:srgbClr val="FFFF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2110" y="837565"/>
            <a:ext cx="4100195" cy="3292475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pt-PT" altLang="pt-BR" sz="4000" i="0">
                <a:solidFill>
                  <a:schemeClr val="tx1"/>
                </a:solidFill>
                <a:latin typeface="Corbel" panose="020B0503020204020204" pitchFamily="34" charset="0"/>
                <a:cs typeface="Corbel" panose="020B0503020204020204" pitchFamily="34" charset="0"/>
              </a:rPr>
              <a:t>Disponibilidade</a:t>
            </a:r>
            <a:br>
              <a:rPr lang="pt-PT" altLang="pt-BR" sz="4000" i="0">
                <a:solidFill>
                  <a:schemeClr val="tx1"/>
                </a:solidFill>
                <a:latin typeface="Corbel" panose="020B0503020204020204" pitchFamily="34" charset="0"/>
                <a:cs typeface="Corbel" panose="020B0503020204020204" pitchFamily="34" charset="0"/>
              </a:rPr>
            </a:br>
            <a:r>
              <a:rPr lang="pt-PT" altLang="pt-BR" sz="4000" i="0">
                <a:solidFill>
                  <a:schemeClr val="tx1"/>
                </a:solidFill>
                <a:latin typeface="Corbel" panose="020B0503020204020204" pitchFamily="34" charset="0"/>
                <a:cs typeface="Corbel" panose="020B0503020204020204" pitchFamily="34" charset="0"/>
              </a:rPr>
              <a:t>da Associação Ministerial</a:t>
            </a:r>
            <a:br>
              <a:rPr lang="pt-PT" altLang="pt-BR" sz="4000" i="0">
                <a:solidFill>
                  <a:schemeClr val="tx1"/>
                </a:solidFill>
                <a:latin typeface="Corbel" panose="020B0503020204020204" pitchFamily="34" charset="0"/>
                <a:cs typeface="Corbel" panose="020B0503020204020204" pitchFamily="34" charset="0"/>
              </a:rPr>
            </a:br>
            <a:br>
              <a:rPr lang="pt-PT" altLang="pt-BR" sz="4000" i="0">
                <a:solidFill>
                  <a:schemeClr val="tx1"/>
                </a:solidFill>
                <a:latin typeface="Corbel" panose="020B0503020204020204" pitchFamily="34" charset="0"/>
                <a:cs typeface="Corbel" panose="020B0503020204020204" pitchFamily="34" charset="0"/>
              </a:rPr>
            </a:br>
            <a:r>
              <a:rPr lang="pt-PT" altLang="pt-BR" sz="3110" b="1" i="0">
                <a:solidFill>
                  <a:schemeClr val="tx1"/>
                </a:solidFill>
                <a:latin typeface="Corbel" panose="020B0503020204020204" pitchFamily="34" charset="0"/>
                <a:cs typeface="Corbel" panose="020B0503020204020204" pitchFamily="34" charset="0"/>
              </a:rPr>
              <a:t>Paulo Neves - 910262396</a:t>
            </a:r>
            <a:br>
              <a:rPr lang="pt-PT" altLang="pt-BR" sz="3110" b="1" i="0">
                <a:solidFill>
                  <a:schemeClr val="tx1"/>
                </a:solidFill>
                <a:latin typeface="Corbel" panose="020B0503020204020204" pitchFamily="34" charset="0"/>
                <a:cs typeface="Corbel" panose="020B0503020204020204" pitchFamily="34" charset="0"/>
              </a:rPr>
            </a:br>
            <a:endParaRPr lang="pt-PT" altLang="pt-BR" sz="3110" b="1" i="0">
              <a:solidFill>
                <a:schemeClr val="tx1"/>
              </a:solidFill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19" name="Espaço Reservado para Conteúdo 18"/>
          <p:cNvSpPr>
            <a:spLocks noGrp="1"/>
          </p:cNvSpPr>
          <p:nvPr>
            <p:ph idx="1"/>
          </p:nvPr>
        </p:nvSpPr>
        <p:spPr>
          <a:xfrm>
            <a:off x="6261100" y="585470"/>
            <a:ext cx="1943735" cy="5150485"/>
          </a:xfr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rtlCol="0"/>
          <a:lstStyle/>
          <a:p>
            <a:pPr rtl="0"/>
            <a:r>
              <a:rPr lang="pt-PT" sz="2400">
                <a:latin typeface="Corbel" panose="020B0503020204020204" pitchFamily="34" charset="0"/>
                <a:cs typeface="Corbel" panose="020B0503020204020204" pitchFamily="34" charset="0"/>
              </a:rPr>
              <a:t>Responder às necessidades das Lideranças locais</a:t>
            </a:r>
            <a:endParaRPr lang="pt-PT" sz="240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pPr rtl="0"/>
            <a:r>
              <a:rPr lang="pt-PT" sz="2400">
                <a:latin typeface="Corbel" panose="020B0503020204020204" pitchFamily="34" charset="0"/>
                <a:cs typeface="Corbel" panose="020B0503020204020204" pitchFamily="34" charset="0"/>
              </a:rPr>
              <a:t>-- </a:t>
            </a:r>
            <a:endParaRPr lang="pt-PT" sz="2400">
              <a:latin typeface="Corbel" panose="020B0503020204020204" pitchFamily="34" charset="0"/>
              <a:cs typeface="Corbel" panose="020B0503020204020204" pitchFamily="34" charset="0"/>
            </a:endParaRPr>
          </a:p>
          <a:p>
            <a:pPr rtl="0"/>
            <a:r>
              <a:rPr lang="pt-PT" sz="2400">
                <a:latin typeface="Corbel" panose="020B0503020204020204" pitchFamily="34" charset="0"/>
                <a:cs typeface="Corbel" panose="020B0503020204020204" pitchFamily="34" charset="0"/>
              </a:rPr>
              <a:t>Grupos WhatsApp</a:t>
            </a:r>
            <a:endParaRPr lang="pt-PT" sz="2400"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3" name="Espaço Reservado para o Número do Slide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pt-BR" smtClean="0"/>
            </a:fld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11784330" y="1471295"/>
            <a:ext cx="408305" cy="5058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pt-PT" altLang="en-US"/>
          </a:p>
        </p:txBody>
      </p:sp>
      <p:sp>
        <p:nvSpPr>
          <p:cNvPr id="9" name="Espaço Reservado para Texto 20"/>
          <p:cNvSpPr>
            <a:spLocks noGrp="1"/>
          </p:cNvSpPr>
          <p:nvPr/>
        </p:nvSpPr>
        <p:spPr>
          <a:xfrm>
            <a:off x="8688070" y="585470"/>
            <a:ext cx="2025650" cy="5150485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99000">
                <a:schemeClr val="accent5">
                  <a:lumMod val="20000"/>
                  <a:lumOff val="80000"/>
                </a:schemeClr>
              </a:gs>
              <a:gs pos="100000">
                <a:schemeClr val="accent5"/>
              </a:gs>
            </a:gsLst>
            <a:lin ang="5400000" scaled="1"/>
          </a:gra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vert="horz" lIns="0" tIns="133200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210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3210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83210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83210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210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210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210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210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PT" altLang="pt-BR" sz="2400"/>
              <a:t>Visitação às Igrejas</a:t>
            </a:r>
            <a:endParaRPr lang="pt-PT" altLang="pt-BR" sz="2400"/>
          </a:p>
          <a:p>
            <a:pPr rtl="0"/>
            <a:r>
              <a:rPr lang="pt-PT" altLang="pt-BR" sz="2400"/>
              <a:t>--</a:t>
            </a:r>
            <a:endParaRPr lang="pt-PT" altLang="pt-BR" sz="2400"/>
          </a:p>
          <a:p>
            <a:pPr rtl="0"/>
            <a:r>
              <a:rPr lang="pt-PT" altLang="pt-BR" sz="2400"/>
              <a:t>Formação / Capacitação quer das Lideranças, quer das Igrejas</a:t>
            </a:r>
            <a:endParaRPr lang="pt-PT" altLang="pt-BR" sz="2400"/>
          </a:p>
        </p:txBody>
      </p:sp>
      <p:sp>
        <p:nvSpPr>
          <p:cNvPr id="4" name="Caixa de Texto 3"/>
          <p:cNvSpPr txBox="1"/>
          <p:nvPr/>
        </p:nvSpPr>
        <p:spPr>
          <a:xfrm>
            <a:off x="333375" y="5107305"/>
            <a:ext cx="4067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pt-PT" sz="2000">
                <a:solidFill>
                  <a:schemeClr val="tx1"/>
                </a:solidFill>
                <a:latin typeface="Corbel" panose="020B0503020204020204" pitchFamily="34" charset="0"/>
                <a:cs typeface="Corbel" panose="020B0503020204020204" pitchFamily="34" charset="0"/>
              </a:rPr>
              <a:t>https://recursos.adventistas.org.pt/departamento/associacao-ministerial/</a:t>
            </a:r>
            <a:endParaRPr lang="en-US" altLang="pt-PT" sz="2000">
              <a:solidFill>
                <a:schemeClr val="tx1"/>
              </a:solidFill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Marcador de Posição de Conteúdo 16" descr="PPT_2024_2(1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13" name="Marcador de Posição do Número do Diapositivo 1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rtl="0"/>
            <a:fld id="{294A09A9-5501-47C1-A89A-A340965A2BE2}" type="slidenum">
              <a:rPr lang="pt-BR" noProof="0" smtClean="0"/>
            </a:fld>
            <a:endParaRPr lang="pt-BR" noProof="0"/>
          </a:p>
        </p:txBody>
      </p:sp>
      <p:sp>
        <p:nvSpPr>
          <p:cNvPr id="8" name="Caixa de Texto 7">
            <a:hlinkClick r:id="rId2"/>
          </p:cNvPr>
          <p:cNvSpPr txBox="1"/>
          <p:nvPr/>
        </p:nvSpPr>
        <p:spPr>
          <a:xfrm>
            <a:off x="598805" y="1670685"/>
            <a:ext cx="9208770" cy="35090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 rtl="0">
              <a:lnSpc>
                <a:spcPct val="150000"/>
              </a:lnSpc>
            </a:pPr>
            <a:r>
              <a:rPr lang="pt-PT" altLang="pt-BR" sz="2400">
                <a:solidFill>
                  <a:schemeClr val="tx1"/>
                </a:solidFill>
              </a:rPr>
              <a:t>“</a:t>
            </a:r>
            <a:r>
              <a:rPr lang="pt-BR" sz="2400">
                <a:solidFill>
                  <a:schemeClr val="tx1"/>
                </a:solidFill>
              </a:rPr>
              <a:t>Ao recapitular a nossa história passada, </a:t>
            </a:r>
            <a:r>
              <a:rPr lang="pt-PT" altLang="pt-BR" sz="2400">
                <a:solidFill>
                  <a:schemeClr val="tx1"/>
                </a:solidFill>
              </a:rPr>
              <a:t>tendo </a:t>
            </a:r>
            <a:r>
              <a:rPr lang="pt-BR" sz="2400">
                <a:solidFill>
                  <a:schemeClr val="tx1"/>
                </a:solidFill>
              </a:rPr>
              <a:t>revisado cada passo de progresso até ao nosso nível atual, posso dizer: Louvado seja Deus! Ao ver o que o Senhor tem efetuado, encho-me de admiração e de confiança na liderança de Cristo. Nada temos a temer quanto ao futuro, a menos que esqueçamos a maneira </a:t>
            </a:r>
            <a:r>
              <a:rPr lang="pt-PT" altLang="pt-BR" sz="2400">
                <a:solidFill>
                  <a:schemeClr val="tx1"/>
                </a:solidFill>
              </a:rPr>
              <a:t>como o</a:t>
            </a:r>
            <a:r>
              <a:rPr lang="pt-BR" sz="2400">
                <a:solidFill>
                  <a:schemeClr val="tx1"/>
                </a:solidFill>
              </a:rPr>
              <a:t> Senhor nos tem guiado, e </a:t>
            </a:r>
            <a:r>
              <a:rPr lang="pt-PT" altLang="pt-BR" sz="2400">
                <a:solidFill>
                  <a:schemeClr val="tx1"/>
                </a:solidFill>
              </a:rPr>
              <a:t>o </a:t>
            </a:r>
            <a:r>
              <a:rPr lang="pt-BR" sz="2400">
                <a:solidFill>
                  <a:schemeClr val="tx1"/>
                </a:solidFill>
              </a:rPr>
              <a:t>Seu ensino </a:t>
            </a:r>
            <a:r>
              <a:rPr lang="pt-PT" altLang="pt-BR" sz="2400">
                <a:solidFill>
                  <a:schemeClr val="tx1"/>
                </a:solidFill>
              </a:rPr>
              <a:t>na</a:t>
            </a:r>
            <a:r>
              <a:rPr lang="pt-BR" sz="2400">
                <a:solidFill>
                  <a:schemeClr val="tx1"/>
                </a:solidFill>
              </a:rPr>
              <a:t> nossa história passada.</a:t>
            </a:r>
            <a:r>
              <a:rPr lang="pt-PT" altLang="pt-BR" sz="2400">
                <a:solidFill>
                  <a:schemeClr val="tx1"/>
                </a:solidFill>
              </a:rPr>
              <a:t>” </a:t>
            </a:r>
            <a:r>
              <a:rPr lang="pt-BR" sz="2400" b="1">
                <a:solidFill>
                  <a:schemeClr val="tx1"/>
                </a:solidFill>
              </a:rPr>
              <a:t>Life Sketches, 196</a:t>
            </a:r>
            <a:r>
              <a:rPr lang="pt-BR" sz="2400">
                <a:solidFill>
                  <a:schemeClr val="tx1"/>
                </a:solidFill>
              </a:rPr>
              <a:t>. </a:t>
            </a:r>
            <a:endParaRPr lang="pt-BR" sz="2400">
              <a:solidFill>
                <a:schemeClr val="tx1"/>
              </a:solidFill>
            </a:endParaRPr>
          </a:p>
        </p:txBody>
      </p:sp>
      <p:sp>
        <p:nvSpPr>
          <p:cNvPr id="2" name="Título 3"/>
          <p:cNvSpPr>
            <a:spLocks noGrp="1"/>
          </p:cNvSpPr>
          <p:nvPr>
            <p:ph type="title"/>
          </p:nvPr>
        </p:nvSpPr>
        <p:spPr>
          <a:xfrm>
            <a:off x="395605" y="386080"/>
            <a:ext cx="5227320" cy="821055"/>
          </a:xfrm>
        </p:spPr>
        <p:txBody>
          <a:bodyPr rtlCol="0">
            <a:normAutofit fontScale="90000"/>
          </a:bodyPr>
          <a:p>
            <a:pPr algn="l" rtl="0"/>
            <a:r>
              <a:rPr lang="pt-PT" altLang="pt-BR">
                <a:solidFill>
                  <a:schemeClr val="tx1"/>
                </a:solidFill>
                <a:latin typeface="Corbel" panose="020B0503020204020204" pitchFamily="34" charset="0"/>
                <a:cs typeface="Corbel" panose="020B0503020204020204" pitchFamily="34" charset="0"/>
              </a:rPr>
              <a:t>Pensamento Final</a:t>
            </a:r>
            <a:endParaRPr lang="pt-PT" altLang="pt-BR">
              <a:solidFill>
                <a:schemeClr val="tx1"/>
              </a:solidFill>
              <a:latin typeface="Corbel" panose="020B0503020204020204" pitchFamily="34" charset="0"/>
              <a:cs typeface="Corbel" panose="020B0503020204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Título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1944</Words>
  <Application>WPS Presentation</Application>
  <PresentationFormat>Widescreen</PresentationFormat>
  <Paragraphs>66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Arial</vt:lpstr>
      <vt:lpstr>SimSun</vt:lpstr>
      <vt:lpstr>Wingdings</vt:lpstr>
      <vt:lpstr>Corbel</vt:lpstr>
      <vt:lpstr>Bahnschrift</vt:lpstr>
      <vt:lpstr>Century Schoolbook</vt:lpstr>
      <vt:lpstr>Microsoft YaHei</vt:lpstr>
      <vt:lpstr>Arial Unicode MS</vt:lpstr>
      <vt:lpstr>Calibri</vt:lpstr>
      <vt:lpstr>Títulos</vt:lpstr>
      <vt:lpstr>PowerPoint 演示文稿</vt:lpstr>
      <vt:lpstr>PowerPoint 演示文稿</vt:lpstr>
      <vt:lpstr>PowerPoint 演示文稿</vt:lpstr>
      <vt:lpstr>PowerPoint 演示文稿</vt:lpstr>
      <vt:lpstr>Ação Anual 2025</vt:lpstr>
      <vt:lpstr>PowerPoint 演示文稿</vt:lpstr>
      <vt:lpstr>Disponibilidade da Associação Ministerial  Paulo Neves - 910262396 </vt:lpstr>
      <vt:lpstr>Pensamento Final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</dc:title>
  <dc:creator/>
  <cp:lastModifiedBy>Paulo Neves</cp:lastModifiedBy>
  <cp:revision>239</cp:revision>
  <dcterms:created xsi:type="dcterms:W3CDTF">2024-10-16T16:43:00Z</dcterms:created>
  <dcterms:modified xsi:type="dcterms:W3CDTF">2024-11-30T00:14:48Z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48FE691EF2894CD9859BF189E58FA6EB_12</vt:lpwstr>
  </property>
  <property fmtid="{D5CDD505-2E9C-101B-9397-08002B2CF9AE}" pid="3" name="KSOProductBuildVer">
    <vt:lpwstr>2070-12.2.0.18911</vt:lpwstr>
  </property>
</Properties>
</file>