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42"/>
  </p:notesMasterIdLst>
  <p:sldIdLst>
    <p:sldId id="364" r:id="rId3"/>
    <p:sldId id="365" r:id="rId4"/>
    <p:sldId id="357" r:id="rId5"/>
    <p:sldId id="376" r:id="rId6"/>
    <p:sldId id="377" r:id="rId7"/>
    <p:sldId id="378" r:id="rId8"/>
    <p:sldId id="379" r:id="rId9"/>
    <p:sldId id="399" r:id="rId10"/>
    <p:sldId id="400" r:id="rId11"/>
    <p:sldId id="380" r:id="rId12"/>
    <p:sldId id="276" r:id="rId13"/>
    <p:sldId id="381" r:id="rId14"/>
    <p:sldId id="382" r:id="rId15"/>
    <p:sldId id="348" r:id="rId16"/>
    <p:sldId id="384" r:id="rId17"/>
    <p:sldId id="385" r:id="rId18"/>
    <p:sldId id="386" r:id="rId19"/>
    <p:sldId id="387" r:id="rId20"/>
    <p:sldId id="337" r:id="rId21"/>
    <p:sldId id="273" r:id="rId22"/>
    <p:sldId id="256" r:id="rId23"/>
    <p:sldId id="358" r:id="rId24"/>
    <p:sldId id="359" r:id="rId25"/>
    <p:sldId id="360" r:id="rId26"/>
    <p:sldId id="361" r:id="rId27"/>
    <p:sldId id="363" r:id="rId28"/>
    <p:sldId id="362" r:id="rId29"/>
    <p:sldId id="339" r:id="rId30"/>
    <p:sldId id="394" r:id="rId31"/>
    <p:sldId id="269" r:id="rId32"/>
    <p:sldId id="277" r:id="rId33"/>
    <p:sldId id="356" r:id="rId34"/>
    <p:sldId id="388" r:id="rId35"/>
    <p:sldId id="389" r:id="rId36"/>
    <p:sldId id="390" r:id="rId37"/>
    <p:sldId id="391" r:id="rId38"/>
    <p:sldId id="392" r:id="rId39"/>
    <p:sldId id="393" r:id="rId40"/>
    <p:sldId id="302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6F54"/>
    <a:srgbClr val="535039"/>
    <a:srgbClr val="6D694C"/>
    <a:srgbClr val="EA7131"/>
    <a:srgbClr val="CC7F47"/>
    <a:srgbClr val="225E70"/>
    <a:srgbClr val="5495BF"/>
    <a:srgbClr val="5594BF"/>
    <a:srgbClr val="639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103D32-CD24-7E49-8934-DD3F1216CEA6}" v="2" dt="2026-10-01T07:36:53.3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68"/>
    <p:restoredTop sz="94616"/>
  </p:normalViewPr>
  <p:slideViewPr>
    <p:cSldViewPr snapToGrid="0">
      <p:cViewPr varScale="1">
        <p:scale>
          <a:sx n="78" d="100"/>
          <a:sy n="78" d="100"/>
        </p:scale>
        <p:origin x="192" y="1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D2CB5-473A-C840-AFBB-424B209F1A0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D3C6F-2BCF-B648-83FA-80582074F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5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70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652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81771-0399-071D-AF31-7FE623AE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876EC-66FF-4556-F103-EC7FA93FF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9E456-6BC9-2F11-67F6-ABF619DB8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85593-3A23-84CD-C967-4F2D7DC71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223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1D3C6F-2BCF-B648-83FA-80582074F5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275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FF25D-6F01-EBDB-3CEB-64A25C19E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DBF3DC-C9BB-847E-AEE1-098586F4F4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761F16-092A-E2A8-0D3B-1AF7EC09D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B0D76-631F-2D0D-8AD6-E6F8EBCAF0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1D3C6F-2BCF-B648-83FA-80582074F5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876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56777-82FC-C440-D8DF-A27B87963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83A40E-053E-DB5A-3CCB-32B8544F9D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1BB96E-6AB9-04E5-9878-BE798F0165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DB707-47E2-82D6-6B31-B03540C990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1D3C6F-2BCF-B648-83FA-80582074F5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686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E3142-F4F9-78A5-B37E-974016CB6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DEEDB3-136E-F91F-7D6B-4DE19C7534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9E4864-1C3E-1A5A-563E-B51F34DD35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67DD2-53C7-702B-9959-A7E5743EAC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1D3C6F-2BCF-B648-83FA-80582074F5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9792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1D3C6F-2BCF-B648-83FA-80582074F5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1308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3C6F-2BCF-B648-83FA-80582074F51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64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00603-D0B1-2F1B-A4D9-9021AA056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10FF8A-AC32-C8BA-5130-24606F6F25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A9A27A-EB28-6771-BB6A-38C2C5345F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8829A-F8C9-BE15-0A26-926EFC9467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83662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209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3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7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2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8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3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0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5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7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6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15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31F2-40D7-3260-E08A-2CD002FAD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2DCD8-8CF2-4E6B-B1F4-971B2990B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B813-3400-EB9D-8EFD-4AB88586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6C28-4F5F-13C0-056E-BF2BA353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A0D2D-1863-41F4-0A5D-364DBCC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9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A606-E99D-C260-7317-809BFCE0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93E66-AE48-9CFF-3DA2-31B8681FB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8C3CB-9D40-B03A-E073-1E6512E6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0D1F6-C14E-0917-E803-B7E2E128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6EEFC-D36B-01DE-D12F-D8E20661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0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212B-F376-1E5F-925C-A2CF8AA2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80AAB-52B4-60A2-A906-AF1EB70D1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059A-72C5-5D21-315C-9EEB6C1F3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9E99-7AD6-6D32-FF42-DF0BB6CA9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64E36-8222-8793-56D9-4F9314C9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47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1F58-D6C4-EE19-12B5-31560961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BF5A9-7A79-4206-C3EB-A1E85BB16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C878B-0BDA-2946-2F17-69313ACCC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CF20B-0FD8-C10E-637E-256A797F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23157-327F-0F9E-3D57-00247955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AB157-9214-0F65-D7AB-5A839A65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78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54A07-3198-E0E2-8BB8-4BEE4FF8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0EB01-C89F-EB6C-EF06-667531C15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83DB-EC25-F259-6B8A-76BBC3E7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CC94A-7426-0562-1295-F938DE6BD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4F32E-0F2A-9707-8137-3F778759B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28735-281C-82CA-CA91-5AA9ED26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CDB0B-303E-9F5A-8539-E629E239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BB7F2-52AC-701C-41D5-A4546778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59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D60F-D243-DC7C-2B08-7E5365C6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09461-5E2C-09BE-DAF1-9D8B4F44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15002-36DC-5545-7512-60321E15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2F46D-7A3D-5715-9137-9FFD8367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53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8E065-4B2C-F6F0-BA5B-A0AC9E1E6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D5E6E-859A-96EC-76B5-45E7F046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4C430-6C11-8B23-C401-B18FD0DC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9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6AEE-CC3B-8CAD-569E-D9C36D77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F3C5-9BA4-DC57-EA92-6F993309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E5A82-BE79-D70C-86F4-47ABF9B3C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6C392-8E07-F2AE-17B9-1BDB6016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D4BA6-AB6B-1C56-1C94-6C425B64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7B0A9-A284-B5E0-B91F-D3171ACE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72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0BCB-E753-EDE7-3EF3-0A5AD6CF4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E65A2-886A-BA70-A621-40620CA74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238EF-AB6A-D887-C682-2BD25AC62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A38A6-1C42-C8CF-6CDE-7A66C13C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2B21B-DF56-81E6-BB20-CE6D30C3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6E6DD-5296-D69B-3CBD-E4E8AC24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37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4467-43D5-2D59-7B31-47B020EC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60EF3-1CCC-861A-DD91-E2BC683B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416F1-143B-DCA4-99AB-3370BA9A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42E6-111A-272A-4F86-57025970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20B28-3DB8-91B7-7478-C54375B2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33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D5277-8FE6-AD09-9830-BD3295401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9BFE9-52FA-75A3-953F-EC5B1A151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C6227-BADD-1772-D5E5-17D461B15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BE13E-670E-CB49-F4E3-38D3D3C4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B5DA7-663F-6412-B538-32BE8B5F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5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9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21D6F-AFDB-9336-EEE0-764EB2DB2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E67AB-6412-0A0F-E5A1-E95FC3951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F436E-980C-AA70-F25E-93AA5F2A6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F87B8-2232-324C-8E86-A21F02EA45B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F7BDD-075A-0E00-48C3-CACC0AD55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B2B8-3106-684B-6666-C8B4BA7E9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906EF-A6C5-BABD-57D8-D025C531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B4DCE5-A0F3-64C9-A7FA-864BF931C5C3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à Escola Sabatina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A972CA-640D-634F-D701-B465097EF7F8}"/>
              </a:ext>
            </a:extLst>
          </p:cNvPr>
          <p:cNvSpPr txBox="1">
            <a:spLocks/>
          </p:cNvSpPr>
          <p:nvPr/>
        </p:nvSpPr>
        <p:spPr>
          <a:xfrm>
            <a:off x="3401623" y="5439695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Jo Card.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185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2140E-43EB-56C2-6546-AE87AB03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9F37AAD-8228-2B1A-DFB5-A61EFF70BFE6}"/>
              </a:ext>
            </a:extLst>
          </p:cNvPr>
          <p:cNvSpPr/>
          <p:nvPr/>
        </p:nvSpPr>
        <p:spPr>
          <a:xfrm>
            <a:off x="1606731" y="1293223"/>
            <a:ext cx="6074229" cy="4153988"/>
          </a:xfrm>
          <a:prstGeom prst="roundRect">
            <a:avLst/>
          </a:prstGeom>
          <a:solidFill>
            <a:srgbClr val="5594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2566125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6DBF56-ABE9-EE30-E926-84AB4A837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017301E-E894-BF18-4D27-F1FBF3F9EDC3}"/>
              </a:ext>
            </a:extLst>
          </p:cNvPr>
          <p:cNvSpPr/>
          <p:nvPr/>
        </p:nvSpPr>
        <p:spPr>
          <a:xfrm>
            <a:off x="29199" y="466812"/>
            <a:ext cx="5085739" cy="440037"/>
          </a:xfrm>
          <a:prstGeom prst="roundRect">
            <a:avLst/>
          </a:prstGeom>
          <a:solidFill>
            <a:srgbClr val="5594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9C668C9-EC63-2A36-447D-2537857CBAF1}"/>
              </a:ext>
            </a:extLst>
          </p:cNvPr>
          <p:cNvSpPr txBox="1">
            <a:spLocks/>
          </p:cNvSpPr>
          <p:nvPr/>
        </p:nvSpPr>
        <p:spPr>
          <a:xfrm>
            <a:off x="29199" y="446110"/>
            <a:ext cx="508573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</a:t>
            </a:r>
            <a:r>
              <a:rPr kumimoji="0" lang="en-A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os</a:t>
            </a: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que</a:t>
            </a: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Chegam</a:t>
            </a: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Mais Cedo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8616922-BD86-6015-DFE6-365D24EAA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3825299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5495BF"/>
                </a:solidFill>
                <a:latin typeface="Century Gothic" panose="020B0502020202020204" pitchFamily="34" charset="0"/>
              </a:rPr>
              <a:t>Posso </a:t>
            </a:r>
            <a:r>
              <a:rPr lang="en-AU" sz="2400" b="1" dirty="0" err="1">
                <a:solidFill>
                  <a:srgbClr val="5495BF"/>
                </a:solidFill>
                <a:latin typeface="Century Gothic" panose="020B0502020202020204" pitchFamily="34" charset="0"/>
              </a:rPr>
              <a:t>Confiar</a:t>
            </a:r>
            <a:endParaRPr lang="en-AU" sz="2400" dirty="0">
              <a:solidFill>
                <a:srgbClr val="5495BF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A21FB6A-A89D-86F1-F5DE-D9304279FB5A}"/>
              </a:ext>
            </a:extLst>
          </p:cNvPr>
          <p:cNvSpPr txBox="1">
            <a:spLocks/>
          </p:cNvSpPr>
          <p:nvPr/>
        </p:nvSpPr>
        <p:spPr>
          <a:xfrm>
            <a:off x="691376" y="1784195"/>
            <a:ext cx="8564136" cy="44381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Posso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 meu Jesus. No meu Jesus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(2X)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Ele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rei, Ele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rei,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Ele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vai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-me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ajudar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 Ele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vai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-me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ajudar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(2X)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Posso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confiar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 Posso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confiar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No meu Jesus. No meu Jesus.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A986AD9-049C-1754-879F-621A465CADA6}"/>
              </a:ext>
            </a:extLst>
          </p:cNvPr>
          <p:cNvSpPr txBox="1">
            <a:spLocks/>
          </p:cNvSpPr>
          <p:nvPr/>
        </p:nvSpPr>
        <p:spPr>
          <a:xfrm>
            <a:off x="802402" y="6465278"/>
            <a:ext cx="7127997" cy="3867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latin typeface="Century Gothic" panose="020B0502020202020204" pitchFamily="34" charset="0"/>
              </a:rPr>
              <a:t>"I Can Trust God" by Rosie Smith,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osso Confiar">
            <a:hlinkClick r:id="" action="ppaction://media"/>
            <a:extLst>
              <a:ext uri="{FF2B5EF4-FFF2-40B4-BE49-F238E27FC236}">
                <a16:creationId xmlns:a16="http://schemas.microsoft.com/office/drawing/2014/main" id="{F9512FC2-447F-4F81-BC25-5FC5C0FFBD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8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4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AA7B1-522E-A74B-9E4D-801C25EB4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A38B0CA-F34B-336C-9FB0-5852AB2F2F71}"/>
              </a:ext>
            </a:extLst>
          </p:cNvPr>
          <p:cNvSpPr/>
          <p:nvPr/>
        </p:nvSpPr>
        <p:spPr>
          <a:xfrm>
            <a:off x="1441577" y="1504057"/>
            <a:ext cx="5338409" cy="3849886"/>
          </a:xfrm>
          <a:prstGeom prst="roundRect">
            <a:avLst/>
          </a:prstGeom>
          <a:solidFill>
            <a:srgbClr val="7C8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ABERTURA</a:t>
            </a:r>
          </a:p>
        </p:txBody>
      </p:sp>
    </p:spTree>
    <p:extLst>
      <p:ext uri="{BB962C8B-B14F-4D97-AF65-F5344CB8AC3E}">
        <p14:creationId xmlns:p14="http://schemas.microsoft.com/office/powerpoint/2010/main" val="1488477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CAE17-5F02-3DD3-6C39-EDF95CB1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8C6EB08-9918-50BD-92A9-01018180F957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à Escola Sabatina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91F482D-788A-EAE0-11E2-6F69C6C993AD}"/>
              </a:ext>
            </a:extLst>
          </p:cNvPr>
          <p:cNvSpPr txBox="1">
            <a:spLocks/>
          </p:cNvSpPr>
          <p:nvPr/>
        </p:nvSpPr>
        <p:spPr>
          <a:xfrm>
            <a:off x="3401623" y="5439695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Jo Card.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165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AA5668-7736-8DBF-162B-5E7FC8F9D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4F9B7-3452-2B5F-FB41-962864464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Quão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aravilhoso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é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CB6A2A-CFF0-55D5-8AC7-A5960C5B5D58}"/>
              </a:ext>
            </a:extLst>
          </p:cNvPr>
          <p:cNvSpPr txBox="1">
            <a:spLocks/>
          </p:cNvSpPr>
          <p:nvPr/>
        </p:nvSpPr>
        <p:spPr>
          <a:xfrm>
            <a:off x="1319924" y="1541191"/>
            <a:ext cx="8600586" cy="50272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maravilhoso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adoro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a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Tamanho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Seu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Seu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nome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quero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exaltar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Ele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adoro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amo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dar-Lhe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louvor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74CC68-6425-003F-7373-0CAD5D2A7CD2}"/>
              </a:ext>
            </a:extLst>
          </p:cNvPr>
          <p:cNvSpPr txBox="1">
            <a:spLocks/>
          </p:cNvSpPr>
          <p:nvPr/>
        </p:nvSpPr>
        <p:spPr>
          <a:xfrm>
            <a:off x="469827" y="6579219"/>
            <a:ext cx="7670563" cy="2543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"God Is So Wonderful" by Kimberly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Houliston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, copyright © 2011 Abide Family Ministries. Used by permission.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8A8B946-8BF1-0CEC-A107-67589D7ED54C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5436C3-DB3F-8846-905C-5C4F40031FE4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4" name="Quão Maravilhoso É">
            <a:hlinkClick r:id="" action="ppaction://media"/>
            <a:extLst>
              <a:ext uri="{FF2B5EF4-FFF2-40B4-BE49-F238E27FC236}">
                <a16:creationId xmlns:a16="http://schemas.microsoft.com/office/drawing/2014/main" id="{0B84D472-DB64-B06E-2B32-503D719BFD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0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E29835-6F01-7677-9E58-C307F88E8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E5678-858C-C5EF-8635-4FF77EC38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8193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Crer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e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Observar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866F85-88F3-9D11-D3AF-A446F562EE39}"/>
              </a:ext>
            </a:extLst>
          </p:cNvPr>
          <p:cNvSpPr txBox="1">
            <a:spLocks/>
          </p:cNvSpPr>
          <p:nvPr/>
        </p:nvSpPr>
        <p:spPr>
          <a:xfrm>
            <a:off x="281354" y="1515759"/>
            <a:ext cx="8897744" cy="51736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Sua lei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observar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bênção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Satisfeitos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quanto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ordenar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imenso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observar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quanto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ordenar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fiel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obedece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Cristo mandar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lvl="0" algn="l"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4EB599C-0215-89DF-4163-A532BEB2A059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D4C1123-CB3D-FDF3-8851-42516A6EC648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9" name="Novo Hinario Adventista  Hino 283  Crer e Observar  Lyrics">
            <a:hlinkClick r:id="" action="ppaction://media"/>
            <a:extLst>
              <a:ext uri="{FF2B5EF4-FFF2-40B4-BE49-F238E27FC236}">
                <a16:creationId xmlns:a16="http://schemas.microsoft.com/office/drawing/2014/main" id="{F4868A8B-B6E2-214A-DC31-DF90528A9B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2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36CE10-2D3D-C9E4-A60F-F8418F010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88B19-7FA6-865C-5B73-A1C909800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8193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Crer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e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Observar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8283E2-C890-13AA-B1B6-2D435D64CE1A}"/>
              </a:ext>
            </a:extLst>
          </p:cNvPr>
          <p:cNvSpPr txBox="1">
            <a:spLocks/>
          </p:cNvSpPr>
          <p:nvPr/>
        </p:nvSpPr>
        <p:spPr>
          <a:xfrm>
            <a:off x="281354" y="1515759"/>
            <a:ext cx="8897744" cy="51736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inimigo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calúnia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mordaz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Cristo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afastar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Nem tristeza, nem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nem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intriga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maior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fiel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abalar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observar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quanto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ordenar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fiel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obedece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Cristo mandar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lvl="0" algn="l"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C9BCFA0-C759-A8DE-7FCD-28CDAF77B799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CB298A-2F92-CDEB-2B09-366E1A82F459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04729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170DB5-81A7-3DE9-A006-37AC3933B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82B7D-367F-841C-BF9B-FBDA566A4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8193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Crer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e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Observar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4B558F-F2A4-955F-57A7-9316C8D87C5A}"/>
              </a:ext>
            </a:extLst>
          </p:cNvPr>
          <p:cNvSpPr txBox="1">
            <a:spLocks/>
          </p:cNvSpPr>
          <p:nvPr/>
        </p:nvSpPr>
        <p:spPr>
          <a:xfrm>
            <a:off x="281354" y="1515759"/>
            <a:ext cx="8897744" cy="51736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Resolutos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Senhor, e com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zelo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ardor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passos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preceitos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exaltar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Sempre a Tua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vontade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cumprir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observar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quanto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ordenar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fiel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obedece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Cristo mandar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BDFAC15-0E08-EA17-FFB8-6F37906059BD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E86C00-EB46-BE42-A7D6-16BA3202D077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51779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1855C3-4276-1651-B689-F2D1DAE4A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999D4-4564-A4FC-80DB-809A6A650A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Vamos Falar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F2C8042-F482-8F9D-71EF-D66A3CB984E7}"/>
              </a:ext>
            </a:extLst>
          </p:cNvPr>
          <p:cNvSpPr txBox="1">
            <a:spLocks/>
          </p:cNvSpPr>
          <p:nvPr/>
        </p:nvSpPr>
        <p:spPr>
          <a:xfrm>
            <a:off x="586083" y="1844020"/>
            <a:ext cx="8586492" cy="43299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Vamos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 Jesus, o Rei dos Reis.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sabe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Sempre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com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(2X)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fecha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olhos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junta as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Amém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FDC38FF-162B-B406-06B0-B2183D955834}"/>
              </a:ext>
            </a:extLst>
          </p:cNvPr>
          <p:cNvSpPr txBox="1">
            <a:spLocks/>
          </p:cNvSpPr>
          <p:nvPr/>
        </p:nvSpPr>
        <p:spPr>
          <a:xfrm>
            <a:off x="747132" y="6478527"/>
            <a:ext cx="6966143" cy="340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“Be Still, Be Silent” by Rosie Smith, copyright © 2024 General Conference Corporation® of Seventh-day Adventists.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4389E7C-DF9B-ABFE-6222-83E5F6B31A89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6ADD990-1611-B5CE-1DF8-23A2CB793E3C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ATIVIDADES DE ABERTURA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7" name="Vamos Falar">
            <a:hlinkClick r:id="" action="ppaction://media"/>
            <a:extLst>
              <a:ext uri="{FF2B5EF4-FFF2-40B4-BE49-F238E27FC236}">
                <a16:creationId xmlns:a16="http://schemas.microsoft.com/office/drawing/2014/main" id="{1F80575C-BCB8-5A96-5422-524CADC17C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0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8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44EC17F-D638-E76D-D3EB-9CE54AEDD256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09C2F94-28CC-95BC-A046-A960810F409F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C614C4-AD86-6F53-A072-2FBC5A49C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4B439E2-099A-6506-CB93-F65C3A2048C2}"/>
              </a:ext>
            </a:extLst>
          </p:cNvPr>
          <p:cNvSpPr/>
          <p:nvPr/>
        </p:nvSpPr>
        <p:spPr>
          <a:xfrm>
            <a:off x="1290996" y="1520393"/>
            <a:ext cx="5909905" cy="4259083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FACTO RÁPIDO DA MISSÃO</a:t>
            </a:r>
          </a:p>
        </p:txBody>
      </p:sp>
    </p:spTree>
    <p:extLst>
      <p:ext uri="{BB962C8B-B14F-4D97-AF65-F5344CB8AC3E}">
        <p14:creationId xmlns:p14="http://schemas.microsoft.com/office/powerpoint/2010/main" val="4281299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1CF4B-5B6A-89FC-7B9D-BB243F00C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4C65A9D0-DC87-AB2D-23DB-E320E4B388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P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osso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ar </a:t>
            </a: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Senhor?</a:t>
            </a:r>
            <a:endParaRPr lang="en-AU" sz="2400" dirty="0">
              <a:solidFill>
                <a:srgbClr val="CC7F4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8975241-2D47-89C4-F89D-5F42A1FE25FF}"/>
              </a:ext>
            </a:extLst>
          </p:cNvPr>
          <p:cNvSpPr/>
          <p:nvPr/>
        </p:nvSpPr>
        <p:spPr>
          <a:xfrm>
            <a:off x="26560" y="498220"/>
            <a:ext cx="4380271" cy="440037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B0768F84-1F15-355F-4C80-D1599AC98073}"/>
              </a:ext>
            </a:extLst>
          </p:cNvPr>
          <p:cNvSpPr txBox="1">
            <a:spLocks/>
          </p:cNvSpPr>
          <p:nvPr/>
        </p:nvSpPr>
        <p:spPr>
          <a:xfrm>
            <a:off x="662439" y="1736035"/>
            <a:ext cx="7595470" cy="4916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Senhor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Sua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gratidão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Seja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usada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pr’a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 bons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planos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Senhor.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Seja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multiplicada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amor de Deus.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F1DD21-0D70-AFB5-7111-5D8577F57C80}"/>
              </a:ext>
            </a:extLst>
          </p:cNvPr>
          <p:cNvSpPr txBox="1">
            <a:spLocks/>
          </p:cNvSpPr>
          <p:nvPr/>
        </p:nvSpPr>
        <p:spPr>
          <a:xfrm>
            <a:off x="26560" y="481577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5" name="Que Posso Dar ao Senhor">
            <a:hlinkClick r:id="" action="ppaction://media"/>
            <a:extLst>
              <a:ext uri="{FF2B5EF4-FFF2-40B4-BE49-F238E27FC236}">
                <a16:creationId xmlns:a16="http://schemas.microsoft.com/office/drawing/2014/main" id="{2D0AE1F9-A25D-C514-4C6B-8B99A7DF05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32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3714BC-A4E9-D964-3979-5701FB39D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0D657-0600-386B-C9DB-E5EF05C25B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P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osso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ar </a:t>
            </a: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Senhor?</a:t>
            </a:r>
            <a:endParaRPr lang="en-AU" sz="2400" dirty="0">
              <a:solidFill>
                <a:srgbClr val="CC7F4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932DE8E-B6B2-F0F1-03C9-AF6FAB4CFA46}"/>
              </a:ext>
            </a:extLst>
          </p:cNvPr>
          <p:cNvSpPr/>
          <p:nvPr/>
        </p:nvSpPr>
        <p:spPr>
          <a:xfrm>
            <a:off x="26560" y="498220"/>
            <a:ext cx="4380271" cy="440037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0D91C20-32DC-F745-A979-796E32FCCEB2}"/>
              </a:ext>
            </a:extLst>
          </p:cNvPr>
          <p:cNvSpPr txBox="1">
            <a:spLocks/>
          </p:cNvSpPr>
          <p:nvPr/>
        </p:nvSpPr>
        <p:spPr>
          <a:xfrm>
            <a:off x="662439" y="1736036"/>
            <a:ext cx="7595470" cy="4640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Senhor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Sua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gratidão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318C87-1F3F-3CD4-3CE1-C29E566542FC}"/>
              </a:ext>
            </a:extLst>
          </p:cNvPr>
          <p:cNvSpPr txBox="1">
            <a:spLocks/>
          </p:cNvSpPr>
          <p:nvPr/>
        </p:nvSpPr>
        <p:spPr>
          <a:xfrm>
            <a:off x="26560" y="481577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45249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51650F-D393-2DA6-DE86-99B08162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8692A20-7CB3-7F85-7D2A-07918F1F1771}"/>
              </a:ext>
            </a:extLst>
          </p:cNvPr>
          <p:cNvSpPr/>
          <p:nvPr/>
        </p:nvSpPr>
        <p:spPr>
          <a:xfrm>
            <a:off x="1290996" y="1520393"/>
            <a:ext cx="5909905" cy="4259083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QUADRO DE OFERTAS</a:t>
            </a:r>
          </a:p>
        </p:txBody>
      </p:sp>
    </p:spTree>
    <p:extLst>
      <p:ext uri="{BB962C8B-B14F-4D97-AF65-F5344CB8AC3E}">
        <p14:creationId xmlns:p14="http://schemas.microsoft.com/office/powerpoint/2010/main" val="1460982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288A4C-250F-80B1-68C2-2B0D76C04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950C0FF-3C49-E16B-B67A-24C9EA3FEF4F}"/>
              </a:ext>
            </a:extLst>
          </p:cNvPr>
          <p:cNvSpPr/>
          <p:nvPr/>
        </p:nvSpPr>
        <p:spPr>
          <a:xfrm>
            <a:off x="28216" y="468659"/>
            <a:ext cx="4380271" cy="4400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CB4BC1B-C359-346A-2423-38C5450E8F9D}"/>
              </a:ext>
            </a:extLst>
          </p:cNvPr>
          <p:cNvSpPr txBox="1">
            <a:spLocks/>
          </p:cNvSpPr>
          <p:nvPr/>
        </p:nvSpPr>
        <p:spPr>
          <a:xfrm>
            <a:off x="28216" y="435228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ATVIDADES DE ABERTURA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1BA2C08-3443-5002-1701-C03ACECEE625}"/>
              </a:ext>
            </a:extLst>
          </p:cNvPr>
          <p:cNvSpPr txBox="1">
            <a:spLocks/>
          </p:cNvSpPr>
          <p:nvPr/>
        </p:nvSpPr>
        <p:spPr>
          <a:xfrm>
            <a:off x="712773" y="1682785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73FE4CB-B518-2694-F165-5C69A32BBCAE}"/>
              </a:ext>
            </a:extLst>
          </p:cNvPr>
          <p:cNvSpPr txBox="1">
            <a:spLocks/>
          </p:cNvSpPr>
          <p:nvPr/>
        </p:nvSpPr>
        <p:spPr>
          <a:xfrm>
            <a:off x="457522" y="6434393"/>
            <a:ext cx="7932517" cy="386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“Visitor Song”  by Rosie Smith.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E4D07A0-53B5-91B0-100F-2E2B32A7512A}"/>
              </a:ext>
            </a:extLst>
          </p:cNvPr>
          <p:cNvSpPr txBox="1">
            <a:spLocks/>
          </p:cNvSpPr>
          <p:nvPr/>
        </p:nvSpPr>
        <p:spPr>
          <a:xfrm>
            <a:off x="586083" y="1075722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accent2"/>
                </a:solidFill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B83449F1-EC53-984E-8B17-27852B8653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31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555DCC-6CAB-0141-6AC6-D483C1E13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7D14351-F615-3180-ABF8-5FAF500B2B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933CAC6-9C15-0B90-16AE-7D282A464B6C}"/>
              </a:ext>
            </a:extLst>
          </p:cNvPr>
          <p:cNvSpPr txBox="1">
            <a:spLocks/>
          </p:cNvSpPr>
          <p:nvPr/>
        </p:nvSpPr>
        <p:spPr>
          <a:xfrm>
            <a:off x="422081" y="2296927"/>
            <a:ext cx="6435920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F07106F-03CF-9A72-EEF9-2CEC3696AD92}"/>
              </a:ext>
            </a:extLst>
          </p:cNvPr>
          <p:cNvSpPr txBox="1">
            <a:spLocks/>
          </p:cNvSpPr>
          <p:nvPr/>
        </p:nvSpPr>
        <p:spPr>
          <a:xfrm>
            <a:off x="84352" y="6487155"/>
            <a:ext cx="8633371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/>
            </a:b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arabéns">
            <a:hlinkClick r:id="" action="ppaction://media"/>
            <a:extLst>
              <a:ext uri="{FF2B5EF4-FFF2-40B4-BE49-F238E27FC236}">
                <a16:creationId xmlns:a16="http://schemas.microsoft.com/office/drawing/2014/main" id="{1A144CCD-0CA0-D34F-5506-AB68BD38D9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8C9ACB2-6EF0-CFBC-7823-973AB6CB9C20}"/>
              </a:ext>
            </a:extLst>
          </p:cNvPr>
          <p:cNvSpPr/>
          <p:nvPr/>
        </p:nvSpPr>
        <p:spPr>
          <a:xfrm>
            <a:off x="28216" y="468659"/>
            <a:ext cx="4380271" cy="4400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B8BB99F-4E63-2ACF-7A25-DBFCF84AB80D}"/>
              </a:ext>
            </a:extLst>
          </p:cNvPr>
          <p:cNvSpPr txBox="1">
            <a:spLocks/>
          </p:cNvSpPr>
          <p:nvPr/>
        </p:nvSpPr>
        <p:spPr>
          <a:xfrm>
            <a:off x="28216" y="435228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ATVIDADES DE ABERTURA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3442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CC2A8-4FD5-0910-89B3-C01FF36D8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0801CAE-013B-1F1D-F022-076E6B63EFCB}"/>
              </a:ext>
            </a:extLst>
          </p:cNvPr>
          <p:cNvSpPr/>
          <p:nvPr/>
        </p:nvSpPr>
        <p:spPr>
          <a:xfrm>
            <a:off x="5548085" y="1255704"/>
            <a:ext cx="5946789" cy="4549792"/>
          </a:xfrm>
          <a:prstGeom prst="roundRect">
            <a:avLst/>
          </a:prstGeom>
          <a:solidFill>
            <a:srgbClr val="9C93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FOCO</a:t>
            </a:r>
          </a:p>
        </p:txBody>
      </p:sp>
    </p:spTree>
    <p:extLst>
      <p:ext uri="{BB962C8B-B14F-4D97-AF65-F5344CB8AC3E}">
        <p14:creationId xmlns:p14="http://schemas.microsoft.com/office/powerpoint/2010/main" val="438566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57607-0DF9-2D4C-DAF1-DB7D5423D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5172D65-09E1-A3F3-7430-018768D0F40C}"/>
              </a:ext>
            </a:extLst>
          </p:cNvPr>
          <p:cNvSpPr txBox="1"/>
          <p:nvPr/>
        </p:nvSpPr>
        <p:spPr>
          <a:xfrm>
            <a:off x="887486" y="2136338"/>
            <a:ext cx="787075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Posso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confiar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em</a:t>
            </a:r>
            <a:endParaRPr lang="en-NZ" sz="5400" b="1" i="1" dirty="0">
              <a:solidFill>
                <a:srgbClr val="225E7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Jesus,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mesmo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quando</a:t>
            </a:r>
            <a:endParaRPr lang="en-NZ" sz="5400" b="1" i="1" dirty="0">
              <a:solidFill>
                <a:srgbClr val="225E7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perco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a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esperança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. </a:t>
            </a:r>
            <a:endParaRPr lang="en-US" sz="5400" b="1" i="1" dirty="0">
              <a:solidFill>
                <a:srgbClr val="225E7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2FA3AEC-7203-D6D2-F33D-C168C5D2F653}"/>
              </a:ext>
            </a:extLst>
          </p:cNvPr>
          <p:cNvSpPr/>
          <p:nvPr/>
        </p:nvSpPr>
        <p:spPr>
          <a:xfrm>
            <a:off x="26071" y="460290"/>
            <a:ext cx="5369012" cy="440037"/>
          </a:xfrm>
          <a:prstGeom prst="roundRect">
            <a:avLst/>
          </a:prstGeom>
          <a:solidFill>
            <a:srgbClr val="225E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13BFA4C-0F6D-D4A8-EDA6-7968EC5B3418}"/>
              </a:ext>
            </a:extLst>
          </p:cNvPr>
          <p:cNvSpPr txBox="1">
            <a:spLocks/>
          </p:cNvSpPr>
          <p:nvPr/>
        </p:nvSpPr>
        <p:spPr>
          <a:xfrm>
            <a:off x="26071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2642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C33907A-DCF9-5175-CD58-772592275E83}"/>
              </a:ext>
            </a:extLst>
          </p:cNvPr>
          <p:cNvSpPr/>
          <p:nvPr/>
        </p:nvSpPr>
        <p:spPr>
          <a:xfrm>
            <a:off x="5960017" y="1496736"/>
            <a:ext cx="4522575" cy="3570758"/>
          </a:xfrm>
          <a:prstGeom prst="roundRect">
            <a:avLst/>
          </a:prstGeom>
          <a:solidFill>
            <a:srgbClr val="B08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BÍBLICA</a:t>
            </a:r>
          </a:p>
        </p:txBody>
      </p:sp>
    </p:spTree>
    <p:extLst>
      <p:ext uri="{BB962C8B-B14F-4D97-AF65-F5344CB8AC3E}">
        <p14:creationId xmlns:p14="http://schemas.microsoft.com/office/powerpoint/2010/main" val="3332645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A5263-ECCD-DAEA-A3B9-02385906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B2B5AB-54F7-F780-95AB-2A84BE697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37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B7DA51-A04C-17EC-16B1-C71A7164035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93" r="910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423E1C-AC7A-52B1-D6C4-6CD01A1B35B4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619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D5E8B9-E11E-C402-4449-1FB92B6571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7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3E493E7-CD3B-0EBE-7C09-4146C5C7A2BE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1471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B1A2C2-7F14-B0D1-894D-F03A55F8B9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25" r="18426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47CA31F-B12B-61AA-0001-3EBC67AE77B7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5270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C8A22C-5B6B-D7DA-6986-559EE88193C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078" t="6218" r="18178" b="4783"/>
          <a:stretch>
            <a:fillRect/>
          </a:stretch>
        </p:blipFill>
        <p:spPr>
          <a:xfrm>
            <a:off x="2142" y="1"/>
            <a:ext cx="12189858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F42C38E-C29F-2A33-2CA7-B634B482777D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1232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E4B96-AF6B-9C47-8E69-038B60E16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E4741E-2350-354F-42B1-59F0786FAF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7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3C63923-7C83-6B48-1388-C102BF0B0A01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3048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49928B-163D-A691-6491-F8F56444B3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585" b="22596"/>
          <a:stretch>
            <a:fillRect/>
          </a:stretch>
        </p:blipFill>
        <p:spPr>
          <a:xfrm>
            <a:off x="0" y="-1"/>
            <a:ext cx="12194506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ADB8B1-8723-EF9D-FE51-0F6392B420BE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3190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F159BA-B837-54B7-AEFD-B265D57E2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2809C69-2926-F462-31F3-00F69829EE8D}"/>
              </a:ext>
            </a:extLst>
          </p:cNvPr>
          <p:cNvSpPr/>
          <p:nvPr/>
        </p:nvSpPr>
        <p:spPr>
          <a:xfrm>
            <a:off x="1988379" y="1408219"/>
            <a:ext cx="5267187" cy="4041562"/>
          </a:xfrm>
          <a:prstGeom prst="roundRect">
            <a:avLst/>
          </a:prstGeom>
          <a:solidFill>
            <a:srgbClr val="B08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DESCOBRIR A HISTÓRIA</a:t>
            </a:r>
          </a:p>
        </p:txBody>
      </p:sp>
    </p:spTree>
    <p:extLst>
      <p:ext uri="{BB962C8B-B14F-4D97-AF65-F5344CB8AC3E}">
        <p14:creationId xmlns:p14="http://schemas.microsoft.com/office/powerpoint/2010/main" val="5583125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99800E-60C8-67D2-7451-260D52722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682BC-0821-76F3-EF32-4D232081B822}"/>
              </a:ext>
            </a:extLst>
          </p:cNvPr>
          <p:cNvSpPr txBox="1"/>
          <p:nvPr/>
        </p:nvSpPr>
        <p:spPr>
          <a:xfrm>
            <a:off x="887486" y="2136338"/>
            <a:ext cx="787075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Posso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confiar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em</a:t>
            </a:r>
            <a:endParaRPr lang="en-NZ" sz="5400" b="1" i="1" dirty="0">
              <a:solidFill>
                <a:srgbClr val="225E7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Jesus,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mesmo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quando</a:t>
            </a:r>
            <a:endParaRPr lang="en-NZ" sz="5400" b="1" i="1" dirty="0">
              <a:solidFill>
                <a:srgbClr val="225E7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perco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a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esperança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. </a:t>
            </a:r>
            <a:endParaRPr lang="en-US" sz="5400" b="1" i="1" dirty="0">
              <a:solidFill>
                <a:srgbClr val="225E7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CCDB7C1-DD88-5BDB-696A-A9410F06E9E9}"/>
              </a:ext>
            </a:extLst>
          </p:cNvPr>
          <p:cNvSpPr/>
          <p:nvPr/>
        </p:nvSpPr>
        <p:spPr>
          <a:xfrm>
            <a:off x="26071" y="460290"/>
            <a:ext cx="5369012" cy="440037"/>
          </a:xfrm>
          <a:prstGeom prst="roundRect">
            <a:avLst/>
          </a:prstGeom>
          <a:solidFill>
            <a:srgbClr val="225E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9B7C344-5AAD-2B5E-C42C-33C7F788B693}"/>
              </a:ext>
            </a:extLst>
          </p:cNvPr>
          <p:cNvSpPr txBox="1">
            <a:spLocks/>
          </p:cNvSpPr>
          <p:nvPr/>
        </p:nvSpPr>
        <p:spPr>
          <a:xfrm>
            <a:off x="26071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249894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04069-A045-B6D1-B257-42D5AFBA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C6F7CF2-8982-C4C2-305D-BB3EC77C1E5B}"/>
              </a:ext>
            </a:extLst>
          </p:cNvPr>
          <p:cNvSpPr/>
          <p:nvPr/>
        </p:nvSpPr>
        <p:spPr>
          <a:xfrm>
            <a:off x="39455" y="464839"/>
            <a:ext cx="4671693" cy="422784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EAA0CD-ED93-1E89-D86A-EC185EE54919}"/>
              </a:ext>
            </a:extLst>
          </p:cNvPr>
          <p:cNvSpPr txBox="1">
            <a:spLocks/>
          </p:cNvSpPr>
          <p:nvPr/>
        </p:nvSpPr>
        <p:spPr>
          <a:xfrm>
            <a:off x="39455" y="447586"/>
            <a:ext cx="4671693" cy="4227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CARTÕES DE PERSONAGEM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04734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E2E108-89D9-B000-398F-003BCE73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6812C14F-6EAA-E03D-7F43-E024BF22FECC}"/>
              </a:ext>
            </a:extLst>
          </p:cNvPr>
          <p:cNvSpPr/>
          <p:nvPr/>
        </p:nvSpPr>
        <p:spPr>
          <a:xfrm>
            <a:off x="0" y="4643438"/>
            <a:ext cx="5643564" cy="2214562"/>
          </a:xfrm>
          <a:prstGeom prst="round1Rect">
            <a:avLst/>
          </a:prstGeom>
          <a:solidFill>
            <a:srgbClr val="746F54">
              <a:alpha val="8507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53D63-0DCE-645E-D20A-D77A2CEF764B}"/>
              </a:ext>
            </a:extLst>
          </p:cNvPr>
          <p:cNvSpPr txBox="1"/>
          <p:nvPr/>
        </p:nvSpPr>
        <p:spPr>
          <a:xfrm>
            <a:off x="241326" y="4764554"/>
            <a:ext cx="540223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“Jesus,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porém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ouvindo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-o,</a:t>
            </a:r>
          </a:p>
          <a:p>
            <a:pPr lvl="0">
              <a:defRPr/>
            </a:pP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respondeu-lhe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: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Não</a:t>
            </a:r>
            <a:endParaRPr lang="en-NZ" sz="32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lvl="0">
              <a:defRPr/>
            </a:pP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temas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: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crê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somente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” </a:t>
            </a:r>
          </a:p>
          <a:p>
            <a:pPr lvl="0">
              <a:defRPr/>
            </a:pPr>
            <a:r>
              <a:rPr lang="en-NZ" sz="24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Lucas 8:50</a:t>
            </a:r>
            <a:endParaRPr kumimoji="0" lang="en-AU" sz="24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114159F-1F02-9B09-C17F-F3907E68700C}"/>
              </a:ext>
            </a:extLst>
          </p:cNvPr>
          <p:cNvSpPr/>
          <p:nvPr/>
        </p:nvSpPr>
        <p:spPr>
          <a:xfrm>
            <a:off x="34354" y="460290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86D3E0D-C9EA-2A06-BD14-64A0E8DEFDE5}"/>
              </a:ext>
            </a:extLst>
          </p:cNvPr>
          <p:cNvSpPr txBox="1">
            <a:spLocks/>
          </p:cNvSpPr>
          <p:nvPr/>
        </p:nvSpPr>
        <p:spPr>
          <a:xfrm>
            <a:off x="34355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13054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F4CC3-A227-514F-9D9E-3CEAD02C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0714-52EB-BDF7-1E55-EB230CBE7648}"/>
              </a:ext>
            </a:extLst>
          </p:cNvPr>
          <p:cNvSpPr txBox="1">
            <a:spLocks/>
          </p:cNvSpPr>
          <p:nvPr/>
        </p:nvSpPr>
        <p:spPr>
          <a:xfrm>
            <a:off x="5486399" y="6410415"/>
            <a:ext cx="6240685" cy="4416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Century Gothic" panose="020B0502020202020204" pitchFamily="34" charset="0"/>
              </a:rPr>
              <a:t>"Luke 8:50" music by Rosie Smith, copyright © 2026 General Conference Corporation® of Seventh-day Adventists.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3D195A-970E-1657-4E18-04ED4D172206}"/>
              </a:ext>
            </a:extLst>
          </p:cNvPr>
          <p:cNvSpPr txBox="1">
            <a:spLocks/>
          </p:cNvSpPr>
          <p:nvPr/>
        </p:nvSpPr>
        <p:spPr>
          <a:xfrm>
            <a:off x="5285675" y="1540779"/>
            <a:ext cx="6882670" cy="48696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Depois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-lo,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respondeu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temas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Apenas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Lucas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capítulo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8, verso 50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Depois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de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ouvi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-lo,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Jesus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respondeu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: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Não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temas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Apenas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crê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C42FFB-A6D8-62FF-D494-5917BC577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6683" y="99418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Lucas 8:50</a:t>
            </a:r>
            <a:endParaRPr lang="en-AU" sz="2400" dirty="0">
              <a:solidFill>
                <a:srgbClr val="639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3F7B2D8-FDCB-8F39-DABC-46E2E1D7EE4A}"/>
              </a:ext>
            </a:extLst>
          </p:cNvPr>
          <p:cNvSpPr/>
          <p:nvPr/>
        </p:nvSpPr>
        <p:spPr>
          <a:xfrm>
            <a:off x="29283" y="447585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9F68739-B713-DEC2-5A56-2C89D9EFCDDE}"/>
              </a:ext>
            </a:extLst>
          </p:cNvPr>
          <p:cNvSpPr txBox="1">
            <a:spLocks/>
          </p:cNvSpPr>
          <p:nvPr/>
        </p:nvSpPr>
        <p:spPr>
          <a:xfrm>
            <a:off x="29283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3" name="Lucas c8 v50">
            <a:hlinkClick r:id="" action="ppaction://media"/>
            <a:extLst>
              <a:ext uri="{FF2B5EF4-FFF2-40B4-BE49-F238E27FC236}">
                <a16:creationId xmlns:a16="http://schemas.microsoft.com/office/drawing/2014/main" id="{B5C9F169-AF31-3B54-0445-EF67767866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9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C9227C1-A6A2-FCAD-D1FB-EFD93D137A8A}"/>
              </a:ext>
            </a:extLst>
          </p:cNvPr>
          <p:cNvSpPr/>
          <p:nvPr/>
        </p:nvSpPr>
        <p:spPr>
          <a:xfrm>
            <a:off x="6096000" y="1465561"/>
            <a:ext cx="5442729" cy="3749078"/>
          </a:xfrm>
          <a:prstGeom prst="roundRect">
            <a:avLst/>
          </a:prstGeom>
          <a:solidFill>
            <a:srgbClr val="56B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MISSIONÁRIA</a:t>
            </a:r>
          </a:p>
        </p:txBody>
      </p:sp>
    </p:spTree>
    <p:extLst>
      <p:ext uri="{BB962C8B-B14F-4D97-AF65-F5344CB8AC3E}">
        <p14:creationId xmlns:p14="http://schemas.microsoft.com/office/powerpoint/2010/main" val="935414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F55C70-3538-CDF9-CA9E-730D3629D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1E72F7F-909D-A302-039A-2FC76AA92DA3}"/>
              </a:ext>
            </a:extLst>
          </p:cNvPr>
          <p:cNvSpPr/>
          <p:nvPr/>
        </p:nvSpPr>
        <p:spPr>
          <a:xfrm>
            <a:off x="6096000" y="1504057"/>
            <a:ext cx="5104961" cy="3849886"/>
          </a:xfrm>
          <a:prstGeom prst="roundRect">
            <a:avLst/>
          </a:prstGeom>
          <a:solidFill>
            <a:srgbClr val="4C3F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 MANUAL</a:t>
            </a:r>
          </a:p>
        </p:txBody>
      </p:sp>
    </p:spTree>
    <p:extLst>
      <p:ext uri="{BB962C8B-B14F-4D97-AF65-F5344CB8AC3E}">
        <p14:creationId xmlns:p14="http://schemas.microsoft.com/office/powerpoint/2010/main" val="37162024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E10FDA-8D84-B8B6-DF62-DD5C72F62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FF68464-21E7-2189-DF8C-58FD42B45872}"/>
              </a:ext>
            </a:extLst>
          </p:cNvPr>
          <p:cNvSpPr/>
          <p:nvPr/>
        </p:nvSpPr>
        <p:spPr>
          <a:xfrm>
            <a:off x="29199" y="466812"/>
            <a:ext cx="5085739" cy="440037"/>
          </a:xfrm>
          <a:prstGeom prst="roundRect">
            <a:avLst/>
          </a:prstGeom>
          <a:solidFill>
            <a:srgbClr val="5594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3C16FE6-230A-F1FB-F757-2AECCA7FF369}"/>
              </a:ext>
            </a:extLst>
          </p:cNvPr>
          <p:cNvSpPr txBox="1">
            <a:spLocks/>
          </p:cNvSpPr>
          <p:nvPr/>
        </p:nvSpPr>
        <p:spPr>
          <a:xfrm>
            <a:off x="29199" y="446110"/>
            <a:ext cx="508573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3B701BB-EA4F-CF36-1172-39A538C5DB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3825299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5495BF"/>
                </a:solidFill>
                <a:latin typeface="Century Gothic" panose="020B0502020202020204" pitchFamily="34" charset="0"/>
              </a:rPr>
              <a:t>Posso </a:t>
            </a:r>
            <a:r>
              <a:rPr lang="en-AU" sz="2400" b="1" dirty="0" err="1">
                <a:solidFill>
                  <a:srgbClr val="5495BF"/>
                </a:solidFill>
                <a:latin typeface="Century Gothic" panose="020B0502020202020204" pitchFamily="34" charset="0"/>
              </a:rPr>
              <a:t>Confiar</a:t>
            </a:r>
            <a:endParaRPr lang="en-AU" sz="2400" dirty="0">
              <a:solidFill>
                <a:srgbClr val="5495BF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4BA6109A-88BF-36E3-7258-6DF64D233C16}"/>
              </a:ext>
            </a:extLst>
          </p:cNvPr>
          <p:cNvSpPr txBox="1">
            <a:spLocks/>
          </p:cNvSpPr>
          <p:nvPr/>
        </p:nvSpPr>
        <p:spPr>
          <a:xfrm>
            <a:off x="691376" y="1784195"/>
            <a:ext cx="8564136" cy="44381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Posso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 meu Jesus. No meu Jesus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(2X)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Ele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rei, Ele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rei,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Ele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vai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-me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ajudar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 Ele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vai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-me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ajudar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(2X)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Posso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confiar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 Posso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confiar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No meu Jesus. No meu Jesus.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95727E3-9FBB-1507-9894-FA4CB710B4EF}"/>
              </a:ext>
            </a:extLst>
          </p:cNvPr>
          <p:cNvSpPr txBox="1">
            <a:spLocks/>
          </p:cNvSpPr>
          <p:nvPr/>
        </p:nvSpPr>
        <p:spPr>
          <a:xfrm>
            <a:off x="802402" y="6465278"/>
            <a:ext cx="7127997" cy="3867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latin typeface="Century Gothic" panose="020B0502020202020204" pitchFamily="34" charset="0"/>
              </a:rPr>
              <a:t>"I Can Trust God" by Rosie Smith,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osso Confiar">
            <a:hlinkClick r:id="" action="ppaction://media"/>
            <a:extLst>
              <a:ext uri="{FF2B5EF4-FFF2-40B4-BE49-F238E27FC236}">
                <a16:creationId xmlns:a16="http://schemas.microsoft.com/office/drawing/2014/main" id="{8D70285C-1B2E-811D-FAE1-F4385187E7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9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4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022B05-6C44-6399-1E8F-A88078249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359F827-24B4-DF33-E979-5D4EEB214415}"/>
              </a:ext>
            </a:extLst>
          </p:cNvPr>
          <p:cNvSpPr/>
          <p:nvPr/>
        </p:nvSpPr>
        <p:spPr>
          <a:xfrm>
            <a:off x="6096000" y="1465561"/>
            <a:ext cx="5442729" cy="3749078"/>
          </a:xfrm>
          <a:prstGeom prst="roundRect">
            <a:avLst/>
          </a:prstGeom>
          <a:solidFill>
            <a:srgbClr val="56B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FOCO E 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9901873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6D5178-6CE7-C725-276B-AB741D2CC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7C1CF22-2A2D-C504-6A67-A6159267D64F}"/>
              </a:ext>
            </a:extLst>
          </p:cNvPr>
          <p:cNvSpPr/>
          <p:nvPr/>
        </p:nvSpPr>
        <p:spPr>
          <a:xfrm>
            <a:off x="4957763" y="1504057"/>
            <a:ext cx="6576658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REVISÃO E COMPROMISSO</a:t>
            </a:r>
          </a:p>
        </p:txBody>
      </p:sp>
    </p:spTree>
    <p:extLst>
      <p:ext uri="{BB962C8B-B14F-4D97-AF65-F5344CB8AC3E}">
        <p14:creationId xmlns:p14="http://schemas.microsoft.com/office/powerpoint/2010/main" val="16231745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C0A94-63D7-428C-AECE-54ECE2328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B80BB9C-D579-84E6-F451-FCC08F66B051}"/>
              </a:ext>
            </a:extLst>
          </p:cNvPr>
          <p:cNvSpPr/>
          <p:nvPr/>
        </p:nvSpPr>
        <p:spPr>
          <a:xfrm>
            <a:off x="31688" y="466635"/>
            <a:ext cx="485620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4ADC3FE-F2DC-5B62-B9FF-BAC11B9F3F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9825" y="1061216"/>
            <a:ext cx="5441742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 Deus </a:t>
            </a: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te</a:t>
            </a:r>
            <a:r>
              <a:rPr lang="en-AU" sz="2400" b="1" dirty="0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Guarde</a:t>
            </a:r>
            <a:endParaRPr lang="en-AU" sz="2400" dirty="0">
              <a:solidFill>
                <a:srgbClr val="D34B5D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4E142CB-9C6E-61F7-EE1B-40A7CD603A9B}"/>
              </a:ext>
            </a:extLst>
          </p:cNvPr>
          <p:cNvSpPr txBox="1">
            <a:spLocks/>
          </p:cNvSpPr>
          <p:nvPr/>
        </p:nvSpPr>
        <p:spPr>
          <a:xfrm>
            <a:off x="31688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549678F-EE26-4B8E-1A0F-71F40E340FC1}"/>
              </a:ext>
            </a:extLst>
          </p:cNvPr>
          <p:cNvSpPr txBox="1">
            <a:spLocks/>
          </p:cNvSpPr>
          <p:nvPr/>
        </p:nvSpPr>
        <p:spPr>
          <a:xfrm>
            <a:off x="463827" y="1501253"/>
            <a:ext cx="10217426" cy="50194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Escola Sabatina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acabou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Escola Sabatina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acabou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proteja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fique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proteja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fique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AD3820F-727B-8500-4C29-89C31B6C4BDE}"/>
              </a:ext>
            </a:extLst>
          </p:cNvPr>
          <p:cNvSpPr txBox="1">
            <a:spLocks/>
          </p:cNvSpPr>
          <p:nvPr/>
        </p:nvSpPr>
        <p:spPr>
          <a:xfrm>
            <a:off x="1388900" y="6520660"/>
            <a:ext cx="584316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 Be With You" by Rosie Smith, copyright © 2025 General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5" name="Que Deus te Guarde">
            <a:hlinkClick r:id="" action="ppaction://media"/>
            <a:extLst>
              <a:ext uri="{FF2B5EF4-FFF2-40B4-BE49-F238E27FC236}">
                <a16:creationId xmlns:a16="http://schemas.microsoft.com/office/drawing/2014/main" id="{AAE83891-C42E-C249-33DD-A750592763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85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7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6D5178-6CE7-C725-276B-AB741D2CC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C1C5B1C-41C8-5FE6-B428-8C303645F103}"/>
              </a:ext>
            </a:extLst>
          </p:cNvPr>
          <p:cNvSpPr/>
          <p:nvPr/>
        </p:nvSpPr>
        <p:spPr>
          <a:xfrm>
            <a:off x="6096000" y="1504057"/>
            <a:ext cx="4538308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02590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6666</TotalTime>
  <Words>1033</Words>
  <Application>Microsoft Macintosh PowerPoint</Application>
  <PresentationFormat>Widescreen</PresentationFormat>
  <Paragraphs>237</Paragraphs>
  <Slides>39</Slides>
  <Notes>11</Notes>
  <HiddenSlides>0</HiddenSlides>
  <MMClips>10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Aptos</vt:lpstr>
      <vt:lpstr>Aptos Display</vt:lpstr>
      <vt:lpstr>Arial</vt:lpstr>
      <vt:lpstr>Century Gothic</vt:lpstr>
      <vt:lpstr>Helvetica</vt:lpstr>
      <vt:lpstr>1_Office Theme</vt:lpstr>
      <vt:lpstr>Office Theme</vt:lpstr>
      <vt:lpstr>PowerPoint Presentation</vt:lpstr>
      <vt:lpstr>PowerPoint Presentation</vt:lpstr>
      <vt:lpstr>Posso Confiar</vt:lpstr>
      <vt:lpstr>PowerPoint Presentation</vt:lpstr>
      <vt:lpstr>PowerPoint Presentation</vt:lpstr>
      <vt:lpstr>Quão Maravilhoso é</vt:lpstr>
      <vt:lpstr>Crer e Observar</vt:lpstr>
      <vt:lpstr>Crer e Observar</vt:lpstr>
      <vt:lpstr>Crer e Observar</vt:lpstr>
      <vt:lpstr>Vamos Falar</vt:lpstr>
      <vt:lpstr>PowerPoint Presentation</vt:lpstr>
      <vt:lpstr>PowerPoint Presentation</vt:lpstr>
      <vt:lpstr>Que Posso Dar ao Senhor?</vt:lpstr>
      <vt:lpstr>Que Posso Dar ao Senhor?</vt:lpstr>
      <vt:lpstr>PowerPoint Presentation</vt:lpstr>
      <vt:lpstr>PowerPoint Presentation</vt:lpstr>
      <vt:lpstr>Parabéns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Lucas 8:50</vt:lpstr>
      <vt:lpstr>PowerPoint Presentation</vt:lpstr>
      <vt:lpstr>PowerPoint Presentation</vt:lpstr>
      <vt:lpstr>Posso Confiar</vt:lpstr>
      <vt:lpstr>PowerPoint Presentation</vt:lpstr>
      <vt:lpstr>PowerPoint Presentation</vt:lpstr>
      <vt:lpstr>Que Deus te Guarde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Apaza Romero, Fany</dc:creator>
  <cp:lastModifiedBy>Tiago Cunha</cp:lastModifiedBy>
  <cp:revision>26</cp:revision>
  <dcterms:created xsi:type="dcterms:W3CDTF">2025-11-10T16:37:45Z</dcterms:created>
  <dcterms:modified xsi:type="dcterms:W3CDTF">2026-10-01T07:38:40Z</dcterms:modified>
</cp:coreProperties>
</file>