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0"/>
  </p:notesMasterIdLst>
  <p:sldIdLst>
    <p:sldId id="364" r:id="rId3"/>
    <p:sldId id="365" r:id="rId4"/>
    <p:sldId id="376" r:id="rId5"/>
    <p:sldId id="377" r:id="rId6"/>
    <p:sldId id="259" r:id="rId7"/>
    <p:sldId id="403" r:id="rId8"/>
    <p:sldId id="382" r:id="rId9"/>
    <p:sldId id="384" r:id="rId10"/>
    <p:sldId id="387" r:id="rId11"/>
    <p:sldId id="276" r:id="rId12"/>
    <p:sldId id="389" r:id="rId13"/>
    <p:sldId id="379" r:id="rId14"/>
    <p:sldId id="390" r:id="rId15"/>
    <p:sldId id="391" r:id="rId16"/>
    <p:sldId id="392" r:id="rId17"/>
    <p:sldId id="393" r:id="rId18"/>
    <p:sldId id="394" r:id="rId19"/>
    <p:sldId id="337" r:id="rId20"/>
    <p:sldId id="273" r:id="rId21"/>
    <p:sldId id="256" r:id="rId22"/>
    <p:sldId id="358" r:id="rId23"/>
    <p:sldId id="359" r:id="rId24"/>
    <p:sldId id="360" r:id="rId25"/>
    <p:sldId id="361" r:id="rId26"/>
    <p:sldId id="362" r:id="rId27"/>
    <p:sldId id="363" r:id="rId28"/>
    <p:sldId id="339" r:id="rId29"/>
    <p:sldId id="269" r:id="rId30"/>
    <p:sldId id="277" r:id="rId31"/>
    <p:sldId id="356" r:id="rId32"/>
    <p:sldId id="395" r:id="rId33"/>
    <p:sldId id="396" r:id="rId34"/>
    <p:sldId id="397" r:id="rId35"/>
    <p:sldId id="302" r:id="rId36"/>
    <p:sldId id="401" r:id="rId37"/>
    <p:sldId id="350" r:id="rId38"/>
    <p:sldId id="39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9C7B"/>
    <a:srgbClr val="451523"/>
    <a:srgbClr val="225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12933-DBCC-A246-8BBC-37CED2122B6D}" v="5" dt="2026-09-30T11:56:11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82"/>
    <p:restoredTop sz="94616"/>
  </p:normalViewPr>
  <p:slideViewPr>
    <p:cSldViewPr snapToGrid="0">
      <p:cViewPr varScale="1">
        <p:scale>
          <a:sx n="100" d="100"/>
          <a:sy n="100" d="100"/>
        </p:scale>
        <p:origin x="192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06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77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E499A1-983C-C828-E8C9-BE9BAFCC2AC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3ECD2D-D61B-79BB-E7F8-8CF8BA09A480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51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D86DED-3209-230E-A0B2-59F76C40056B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297971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F829051-DAF0-8823-5CE2-7351617E4443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ABERTURA</a:t>
            </a: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D9E3B6-3550-AB38-ED79-76ED639455FF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82C80D-405B-CDED-AF2D-9C7F3F3D2FBF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14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C7E7279-8554-08F6-7BEC-3E57A0562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064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0CE9C86-9875-6A1B-3C32-E1EEAF7AB022}"/>
              </a:ext>
            </a:extLst>
          </p:cNvPr>
          <p:cNvSpPr txBox="1">
            <a:spLocks/>
          </p:cNvSpPr>
          <p:nvPr/>
        </p:nvSpPr>
        <p:spPr>
          <a:xfrm>
            <a:off x="613319" y="1446466"/>
            <a:ext cx="9144000" cy="521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bebés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faltam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DB34C44-9CCB-0FDF-18F2-0336B92C35C6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D9F466E-E013-9435-C62B-EE7C8F207A78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O Amor de Deus">
            <a:hlinkClick r:id="" action="ppaction://media"/>
            <a:extLst>
              <a:ext uri="{FF2B5EF4-FFF2-40B4-BE49-F238E27FC236}">
                <a16:creationId xmlns:a16="http://schemas.microsoft.com/office/drawing/2014/main" id="{6FEF442A-8812-1977-B23A-5BE9E943D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8C14-6CED-5813-04C2-A39FA4A05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064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7E116-2DD1-9644-8740-B1359B42D17A}"/>
              </a:ext>
            </a:extLst>
          </p:cNvPr>
          <p:cNvSpPr txBox="1">
            <a:spLocks/>
          </p:cNvSpPr>
          <p:nvPr/>
        </p:nvSpPr>
        <p:spPr>
          <a:xfrm>
            <a:off x="613319" y="1446466"/>
            <a:ext cx="9144000" cy="521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1, 2, 3, 4!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Sua alegria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Sua alegria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bebés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faltam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B8538AC-4FB8-BEB6-3836-03EEDE44A35A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FA2F3F-BBAF-5B99-E457-E5C1AF8CAD01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877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A6A6B7-2502-9B52-C856-EB4A74E01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C321-6637-EED2-61FA-1EE033997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064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DBE8F-EF7A-633C-A00B-CB2C5FDEEE75}"/>
              </a:ext>
            </a:extLst>
          </p:cNvPr>
          <p:cNvSpPr txBox="1">
            <a:spLocks/>
          </p:cNvSpPr>
          <p:nvPr/>
        </p:nvSpPr>
        <p:spPr>
          <a:xfrm>
            <a:off x="613319" y="1446466"/>
            <a:ext cx="9144000" cy="5216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1, 2, 3, 4!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BB04992-24EA-2B6E-44B8-CCA0D345623E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17143C-638D-1960-ECF8-DFD89EC79064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345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59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undo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ontar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B6A2A-CFF0-55D5-8AC7-A5960C5B5D58}"/>
              </a:ext>
            </a:extLst>
          </p:cNvPr>
          <p:cNvSpPr txBox="1">
            <a:spLocks/>
          </p:cNvSpPr>
          <p:nvPr/>
        </p:nvSpPr>
        <p:spPr>
          <a:xfrm>
            <a:off x="403203" y="1614010"/>
            <a:ext cx="9317572" cy="4515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as boas-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novas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breve 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sempre com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as boas-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novas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breve 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E81E45F-C3B8-E2E0-653D-59E811A6B4E7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808518-EED5-625C-7746-2F2D9B74E6F6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Ao Mundo Vou Contar">
            <a:hlinkClick r:id="" action="ppaction://media"/>
            <a:extLst>
              <a:ext uri="{FF2B5EF4-FFF2-40B4-BE49-F238E27FC236}">
                <a16:creationId xmlns:a16="http://schemas.microsoft.com/office/drawing/2014/main" id="{57D83FCE-82F6-00E1-044C-5C5F15D95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5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8CEE4-BA71-4759-A652-D845CCA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1F3879-E81C-7413-3630-547050818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Joelhos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Vou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73EDE5B-D712-6C14-79A1-039F161EECEF}"/>
              </a:ext>
            </a:extLst>
          </p:cNvPr>
          <p:cNvSpPr txBox="1">
            <a:spLocks/>
          </p:cNvSpPr>
          <p:nvPr/>
        </p:nvSpPr>
        <p:spPr>
          <a:xfrm>
            <a:off x="586082" y="1574503"/>
            <a:ext cx="9143999" cy="4979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joelhos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agradecer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fez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5FD5AD2-DEF7-2106-6667-9A4B313FC0BB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2A33E06-FFBE-171E-A102-050148D0D93F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De Joelhos Vou Orar">
            <a:hlinkClick r:id="" action="ppaction://media"/>
            <a:extLst>
              <a:ext uri="{FF2B5EF4-FFF2-40B4-BE49-F238E27FC236}">
                <a16:creationId xmlns:a16="http://schemas.microsoft.com/office/drawing/2014/main" id="{71054643-3641-9BBD-6739-8345C58ACB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9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614C4-AD86-6F53-A072-2FBC5A49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48108B8-7F03-2978-BB9F-C303B80E96A2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4281299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17A3212-BC30-7A50-8A63-C1A314090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9815DEE-194A-690E-E2F8-8FE5333E6132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BF8AD0B-190B-085E-1569-F53E9FDDF950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89A6D25-8525-0F6F-B085-E9B009A24C81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A5CF492E-A1AE-5264-CDD7-D7005B738D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714BC-A4E9-D964-3979-5701FB39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E35FA-F7E2-4CA2-A764-9EDD349B39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42F7DE2-0206-1B37-8795-AC3EF83F023F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CCF77D8-C950-A834-8851-8891D9E33740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8EB45B-4B98-7A0D-69AE-14DB912247E9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982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EC28980-8FB5-4445-64B0-A30918D5CE21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257881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92ECA83-702D-19AE-9BCB-596331D6DD51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6462F7-B030-C6A6-B852-D36B67767574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A2F880D-C62B-33C6-9484-E2CD6C61125F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534C0B8-DF8D-0C95-C7E1-A9637BC82316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3601D9-5AA1-9D15-C772-13C7304082D4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AF67C58C-E464-ADE5-8ABC-72E8DA91D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7365AFF-4FC3-6503-C402-D4D36BD14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6BC4A7B-4F0C-FFF5-99A7-76DC298E9B45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3129F0C-D675-3CD3-3AF5-017E40813136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1A25FCD7-EB58-F174-C5AB-2145D47C1B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7605299-D138-E0DA-D915-070FB48351C7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1301E9B-4164-D532-046C-03309FD123E2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12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64852FC-F487-3643-3F84-45A13C498AFB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358358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1253956" y="2277293"/>
            <a:ext cx="7365937" cy="2618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Jesus cura-me</a:t>
            </a:r>
          </a:p>
          <a:p>
            <a:pPr algn="ctr"/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quando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eu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me</a:t>
            </a:r>
          </a:p>
          <a:p>
            <a:pPr algn="ctr"/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aproximo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d’Ele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 </a:t>
            </a:r>
            <a:endParaRPr lang="en-US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9AFA5E7-15FD-33C3-1921-0357D0C0D93B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A2EE58E-2463-4451-8CD9-A3A998FAE355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AF03594-5C55-F7E4-F672-B97086EE273D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9B92D-C54D-D268-6A23-1A4F0FB87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C38960-C9C1-73AC-1C83-3EA960225E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64" r="7807"/>
          <a:stretch>
            <a:fillRect/>
          </a:stretch>
        </p:blipFill>
        <p:spPr>
          <a:xfrm>
            <a:off x="0" y="0"/>
            <a:ext cx="12177532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BA887E3-5E82-8ACB-A0AA-56FA4DA38C7C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920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B8254D-06EF-7D23-EFDE-68B30FBC6B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8" r="11928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1922ED0-4902-07B1-0128-184AF2B5E43C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308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EDBEBC-B982-7E1B-2A86-12B4E5C0A5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94" r="16283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DE86CA-BAC0-60FB-86B0-63A5E57928B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29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60031E-23C7-78F1-3703-D38B6FDB19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81" b="13904"/>
          <a:stretch>
            <a:fillRect/>
          </a:stretch>
        </p:blipFill>
        <p:spPr>
          <a:xfrm>
            <a:off x="5486189" y="0"/>
            <a:ext cx="6705811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8C72526-C06F-443E-13F7-8E91751B412C}"/>
              </a:ext>
            </a:extLst>
          </p:cNvPr>
          <p:cNvSpPr txBox="1">
            <a:spLocks/>
          </p:cNvSpPr>
          <p:nvPr/>
        </p:nvSpPr>
        <p:spPr>
          <a:xfrm>
            <a:off x="681389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47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6BBA5F-2FE5-118C-9D94-2B909797A8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61" r="77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A593FFD-F3F4-8EA9-C4AC-14F7A42FD701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676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03BD5C-C9E7-8C30-36B4-A7DFE5270F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96" b="7167"/>
          <a:stretch>
            <a:fillRect/>
          </a:stretch>
        </p:blipFill>
        <p:spPr>
          <a:xfrm>
            <a:off x="-2" y="-1"/>
            <a:ext cx="12192001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3C705DE-4F89-DED3-C4F2-C6BAEBF73CC8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74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474F6E1-FAEB-F59C-A367-8397F0E3BA8E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2154C88-4F5F-C165-1C81-46B1906604B2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7D5FE0-AF58-39A3-6BB9-30852BFA1060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82F0D27-1495-F329-57C5-8FE8CF3346EF}"/>
              </a:ext>
            </a:extLst>
          </p:cNvPr>
          <p:cNvSpPr/>
          <p:nvPr/>
        </p:nvSpPr>
        <p:spPr>
          <a:xfrm>
            <a:off x="1" y="4668252"/>
            <a:ext cx="6096000" cy="2189747"/>
          </a:xfrm>
          <a:prstGeom prst="round1Rect">
            <a:avLst/>
          </a:prstGeom>
          <a:solidFill>
            <a:srgbClr val="639C7B">
              <a:alpha val="719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138803" y="4636353"/>
            <a:ext cx="5957197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“Eu vim para </a:t>
            </a:r>
            <a:r>
              <a:rPr lang="en-NZ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tenham</a:t>
            </a:r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vida</a:t>
            </a:r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e a </a:t>
            </a:r>
            <a:r>
              <a:rPr lang="en-NZ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tenham</a:t>
            </a:r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abundância</a:t>
            </a:r>
            <a:r>
              <a:rPr lang="en-NZ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”.” </a:t>
            </a:r>
          </a:p>
          <a:p>
            <a:r>
              <a:rPr lang="en-NZ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10:10</a:t>
            </a:r>
            <a:endParaRPr lang="en-AU" sz="28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D5F16F1-5BB1-8CF4-C70A-1BDABA3ADCBA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CA2A46-A12A-B6FC-8A5B-D45F72AE9357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5486400" y="6524272"/>
            <a:ext cx="5816938" cy="327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"John 10:10" music by Rosie Smith, copyright © 2026 General Conference Corporation® of Seventh-day Adventists.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6683" y="116233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João 10:10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D614EAE-0E5C-4524-6840-D9064D9FC6BB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2393E2-B094-E691-B331-41539644C9D9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João c10 v10">
            <a:hlinkClick r:id="" action="ppaction://media"/>
            <a:extLst>
              <a:ext uri="{FF2B5EF4-FFF2-40B4-BE49-F238E27FC236}">
                <a16:creationId xmlns:a16="http://schemas.microsoft.com/office/drawing/2014/main" id="{6DDE133D-BEA6-FFDC-ADC8-2380E35D60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B3E1F8-9307-8E98-95A7-330B349ED233}"/>
              </a:ext>
            </a:extLst>
          </p:cNvPr>
          <p:cNvSpPr txBox="1"/>
          <p:nvPr/>
        </p:nvSpPr>
        <p:spPr>
          <a:xfrm>
            <a:off x="3764324" y="1602367"/>
            <a:ext cx="8152894" cy="4760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dirty="0"/>
              <a:t>Na-</a:t>
            </a:r>
            <a:r>
              <a:rPr lang="en-AU" dirty="0" err="1"/>
              <a:t>na</a:t>
            </a:r>
            <a:r>
              <a:rPr lang="en-AU" dirty="0"/>
              <a:t>-</a:t>
            </a:r>
            <a:r>
              <a:rPr lang="en-AU" dirty="0" err="1"/>
              <a:t>na</a:t>
            </a:r>
            <a:r>
              <a:rPr lang="en-AU" dirty="0"/>
              <a:t>… </a:t>
            </a:r>
            <a:r>
              <a:rPr lang="en-AU" dirty="0" err="1"/>
              <a:t>na-na-na</a:t>
            </a:r>
            <a:r>
              <a:rPr lang="en-AU" dirty="0"/>
              <a:t>… </a:t>
            </a:r>
          </a:p>
          <a:p>
            <a:endParaRPr lang="en-AU" sz="2000" dirty="0"/>
          </a:p>
          <a:p>
            <a:r>
              <a:rPr lang="en-AU" dirty="0"/>
              <a:t>Eu vim para </a:t>
            </a:r>
            <a:r>
              <a:rPr lang="en-AU" dirty="0" err="1"/>
              <a:t>que</a:t>
            </a:r>
            <a:r>
              <a:rPr lang="en-AU" dirty="0"/>
              <a:t> </a:t>
            </a:r>
            <a:r>
              <a:rPr lang="en-AU" dirty="0" err="1"/>
              <a:t>tenham</a:t>
            </a:r>
            <a:r>
              <a:rPr lang="en-AU" dirty="0"/>
              <a:t> a </a:t>
            </a:r>
            <a:r>
              <a:rPr lang="en-AU" dirty="0" err="1"/>
              <a:t>vida</a:t>
            </a:r>
            <a:endParaRPr lang="en-AU" dirty="0"/>
          </a:p>
          <a:p>
            <a:r>
              <a:rPr lang="en-AU" dirty="0"/>
              <a:t>E para </a:t>
            </a:r>
            <a:r>
              <a:rPr lang="en-AU" dirty="0" err="1"/>
              <a:t>que</a:t>
            </a:r>
            <a:r>
              <a:rPr lang="en-AU" dirty="0"/>
              <a:t> </a:t>
            </a:r>
            <a:r>
              <a:rPr lang="en-AU" dirty="0" err="1"/>
              <a:t>tenham</a:t>
            </a:r>
            <a:r>
              <a:rPr lang="en-AU" dirty="0"/>
              <a:t> com </a:t>
            </a:r>
            <a:r>
              <a:rPr lang="en-AU" dirty="0" err="1"/>
              <a:t>abundância</a:t>
            </a:r>
            <a:endParaRPr lang="en-AU" dirty="0"/>
          </a:p>
          <a:p>
            <a:endParaRPr lang="en-AU" sz="1000" dirty="0"/>
          </a:p>
          <a:p>
            <a:r>
              <a:rPr lang="en-AU" dirty="0"/>
              <a:t>João 10, 10 </a:t>
            </a:r>
            <a:endParaRPr lang="en-US" dirty="0"/>
          </a:p>
          <a:p>
            <a:endParaRPr lang="en-AU" sz="1000" dirty="0"/>
          </a:p>
          <a:p>
            <a:r>
              <a:rPr lang="en-AU" sz="2000" dirty="0"/>
              <a:t>(</a:t>
            </a:r>
            <a:r>
              <a:rPr lang="en-AU" sz="2000" dirty="0" err="1"/>
              <a:t>Repete</a:t>
            </a:r>
            <a:r>
              <a:rPr lang="en-AU" sz="2000" dirty="0"/>
              <a:t>)</a:t>
            </a:r>
            <a:endParaRPr lang="en-US" sz="2000" dirty="0"/>
          </a:p>
          <a:p>
            <a:r>
              <a:rPr lang="en-AU" sz="2000" dirty="0"/>
              <a:t> </a:t>
            </a:r>
            <a:endParaRPr lang="en-US" sz="2000" dirty="0"/>
          </a:p>
          <a:p>
            <a:r>
              <a:rPr lang="en-US" dirty="0"/>
              <a:t>Na-</a:t>
            </a:r>
            <a:r>
              <a:rPr lang="en-US" dirty="0" err="1"/>
              <a:t>na</a:t>
            </a:r>
            <a:r>
              <a:rPr lang="en-US" dirty="0"/>
              <a:t>-</a:t>
            </a:r>
            <a:r>
              <a:rPr lang="en-US" dirty="0" err="1"/>
              <a:t>na</a:t>
            </a:r>
            <a:r>
              <a:rPr lang="en-US" dirty="0"/>
              <a:t>… </a:t>
            </a:r>
            <a:r>
              <a:rPr lang="en-US" dirty="0" err="1"/>
              <a:t>na-na-na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FDD4CBD-2669-CA7E-D71C-EAEDF1A6E1BE}"/>
              </a:ext>
            </a:extLst>
          </p:cNvPr>
          <p:cNvSpPr/>
          <p:nvPr/>
        </p:nvSpPr>
        <p:spPr>
          <a:xfrm>
            <a:off x="1771973" y="1554461"/>
            <a:ext cx="5442729" cy="3749078"/>
          </a:xfrm>
          <a:prstGeom prst="roundRect">
            <a:avLst/>
          </a:prstGeom>
          <a:solidFill>
            <a:srgbClr val="869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577023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4097135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3436350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F0676E0-A013-FDC1-D5E1-95D2F9F9D989}"/>
              </a:ext>
            </a:extLst>
          </p:cNvPr>
          <p:cNvSpPr/>
          <p:nvPr/>
        </p:nvSpPr>
        <p:spPr>
          <a:xfrm>
            <a:off x="4957763" y="1504057"/>
            <a:ext cx="6576658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 E COMPROMISSO</a:t>
            </a:r>
          </a:p>
        </p:txBody>
      </p:sp>
    </p:spTree>
    <p:extLst>
      <p:ext uri="{BB962C8B-B14F-4D97-AF65-F5344CB8AC3E}">
        <p14:creationId xmlns:p14="http://schemas.microsoft.com/office/powerpoint/2010/main" val="771025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56ADBA-0E28-365F-6C31-78FC0F688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EDC0B85-8D74-1362-EDA3-9AD2AFE15583}"/>
              </a:ext>
            </a:extLst>
          </p:cNvPr>
          <p:cNvSpPr txBox="1"/>
          <p:nvPr/>
        </p:nvSpPr>
        <p:spPr>
          <a:xfrm>
            <a:off x="1253956" y="2277293"/>
            <a:ext cx="7365937" cy="2618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Jesus cura-me</a:t>
            </a:r>
          </a:p>
          <a:p>
            <a:pPr algn="ctr"/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quando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eu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me</a:t>
            </a:r>
          </a:p>
          <a:p>
            <a:pPr algn="ctr"/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aproximo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d’Ele</a:t>
            </a:r>
            <a:r>
              <a:rPr lang="en-AU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 </a:t>
            </a:r>
            <a:endParaRPr lang="en-US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33D8AAC-910C-45A8-FC93-58A1A7A31FEA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6BFAA0-6CD0-36E2-22E8-EE8742A4FAC9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1099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BB0C24D-F004-DCF1-8002-19CACCBC70D5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644058-0A27-31B0-0217-19EFC841F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BF2B74A-5B82-6468-233A-2133A2EC9CC1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F8501DB-76F4-FAD1-18A9-63DEB4CC40A3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2B7F69-EAAF-98AE-4C75-E69C879D4E5D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CAA5B961-844B-4E06-7061-C196D6A5E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0BB42-B4F2-9E00-E338-B5C7BBD8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D626923-0151-29D1-CA20-BD9CF9A126F5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48239D6-8A76-4ADC-7301-0D7F8ACF6DF6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8484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903</Words>
  <Application>Microsoft Macintosh PowerPoint</Application>
  <PresentationFormat>Widescreen</PresentationFormat>
  <Paragraphs>176</Paragraphs>
  <Slides>37</Slides>
  <Notes>6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O Amor de Deus</vt:lpstr>
      <vt:lpstr>O Amor de Deus</vt:lpstr>
      <vt:lpstr>O Amor de Deus</vt:lpstr>
      <vt:lpstr>Ao Mundo Vou Contar</vt:lpstr>
      <vt:lpstr>De Joelhos Vou Orar</vt:lpstr>
      <vt:lpstr>PowerPoint Presentation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João 10:10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26</cp:revision>
  <dcterms:created xsi:type="dcterms:W3CDTF">2025-11-10T16:37:45Z</dcterms:created>
  <dcterms:modified xsi:type="dcterms:W3CDTF">2026-09-30T11:56:59Z</dcterms:modified>
</cp:coreProperties>
</file>