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4"/>
  </p:notesMasterIdLst>
  <p:sldIdLst>
    <p:sldId id="366" r:id="rId3"/>
    <p:sldId id="367" r:id="rId4"/>
    <p:sldId id="376" r:id="rId5"/>
    <p:sldId id="377" r:id="rId6"/>
    <p:sldId id="378" r:id="rId7"/>
    <p:sldId id="379" r:id="rId8"/>
    <p:sldId id="407" r:id="rId9"/>
    <p:sldId id="408" r:id="rId10"/>
    <p:sldId id="409" r:id="rId11"/>
    <p:sldId id="384" r:id="rId12"/>
    <p:sldId id="276" r:id="rId13"/>
    <p:sldId id="386" r:id="rId14"/>
    <p:sldId id="387" r:id="rId15"/>
    <p:sldId id="388" r:id="rId16"/>
    <p:sldId id="390" r:id="rId17"/>
    <p:sldId id="391" r:id="rId18"/>
    <p:sldId id="392" r:id="rId19"/>
    <p:sldId id="393" r:id="rId20"/>
    <p:sldId id="337" r:id="rId21"/>
    <p:sldId id="273" r:id="rId22"/>
    <p:sldId id="256" r:id="rId23"/>
    <p:sldId id="358" r:id="rId24"/>
    <p:sldId id="404" r:id="rId25"/>
    <p:sldId id="360" r:id="rId26"/>
    <p:sldId id="361" r:id="rId27"/>
    <p:sldId id="405" r:id="rId28"/>
    <p:sldId id="406" r:id="rId29"/>
    <p:sldId id="363" r:id="rId30"/>
    <p:sldId id="364" r:id="rId31"/>
    <p:sldId id="365" r:id="rId32"/>
    <p:sldId id="339" r:id="rId33"/>
    <p:sldId id="269" r:id="rId34"/>
    <p:sldId id="277" r:id="rId35"/>
    <p:sldId id="356" r:id="rId36"/>
    <p:sldId id="394" r:id="rId37"/>
    <p:sldId id="395" r:id="rId38"/>
    <p:sldId id="396" r:id="rId39"/>
    <p:sldId id="397" r:id="rId40"/>
    <p:sldId id="402" r:id="rId41"/>
    <p:sldId id="400" r:id="rId42"/>
    <p:sldId id="399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9C7B"/>
    <a:srgbClr val="225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EA4862-407C-5044-B8E7-DB7A587AA92C}" v="2" dt="2026-09-30T09:24:58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77"/>
    <p:restoredTop sz="94616"/>
  </p:normalViewPr>
  <p:slideViewPr>
    <p:cSldViewPr snapToGrid="0">
      <p:cViewPr varScale="1">
        <p:scale>
          <a:sx n="95" d="100"/>
          <a:sy n="95" d="100"/>
        </p:scale>
        <p:origin x="192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D2CB5-473A-C840-AFBB-424B209F1A0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D3C6F-2BCF-B648-83FA-80582074F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52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7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81771-0399-071D-AF31-7FE623AE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876EC-66FF-4556-F103-EC7FA93FFE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49E456-6BC9-2F11-67F6-ABF619DB8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85593-3A23-84CD-C967-4F2D7DC71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223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1D3C6F-2BCF-B648-83FA-80582074F51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1308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94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5FCA9-BA62-BB24-F13E-0BC657057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FA9FB6-7A1F-53E0-096E-E813E46AE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57A116-4F5F-3FEA-4D0B-E98461FC4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A441B-8612-6CB8-3567-71B1CA205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D3C6F-2BCF-B648-83FA-80582074F51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81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37EB71-000F-F448-B746-C3B46DA8A9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20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7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1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8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9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36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50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5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7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1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31F2-40D7-3260-E08A-2CD002FAD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DCD8-8CF2-4E6B-B1F4-971B2990B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B813-3400-EB9D-8EFD-4AB88586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6C28-4F5F-13C0-056E-BF2BA353B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A0D2D-1863-41F4-0A5D-364DBCCA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49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4A606-E99D-C260-7317-809BFCE0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93E66-AE48-9CFF-3DA2-31B8681FB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8C3CB-9D40-B03A-E073-1E6512E6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0D1F6-C14E-0917-E803-B7E2E128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6EEFC-D36B-01DE-D12F-D8E206616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212B-F376-1E5F-925C-A2CF8AA2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B80AAB-52B4-60A2-A906-AF1EB70D13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B059A-72C5-5D21-315C-9EEB6C1F3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69E99-7AD6-6D32-FF42-DF0BB6CA9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4E36-8222-8793-56D9-4F9314C9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71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F1F58-D6C4-EE19-12B5-31560961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BF5A9-7A79-4206-C3EB-A1E85BB16B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C878B-0BDA-2946-2F17-69313ACCC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CF20B-0FD8-C10E-637E-256A797F2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23157-327F-0F9E-3D57-00247955D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AB157-9214-0F65-D7AB-5A839A65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78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4A07-3198-E0E2-8BB8-4BEE4FF8F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0EB01-C89F-EB6C-EF06-667531C1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583DB-EC25-F259-6B8A-76BBC3E74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6CC94A-7426-0562-1295-F938DE6BD3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74F32E-0F2A-9707-8137-3F778759B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F28735-281C-82CA-CA91-5AA9ED26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CDB0B-303E-9F5A-8539-E629E239F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7BB7F2-52AC-701C-41D5-A4546778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959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7D60F-D243-DC7C-2B08-7E5365C6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09461-5E2C-09BE-DAF1-9D8B4F44E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15002-36DC-5545-7512-60321E157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E2F46D-7A3D-5715-9137-9FFD8367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88E065-4B2C-F6F0-BA5B-A0AC9E1E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1D5E6E-859A-96EC-76B5-45E7F0468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4C430-6C11-8B23-C401-B18FD0DC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191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A6AEE-CC3B-8CAD-569E-D9C36D77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F3C5-9BA4-DC57-EA92-6F993309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E5A82-BE79-D70C-86F4-47ABF9B3CE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16C392-8E07-F2AE-17B9-1BDB6016A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D4BA6-AB6B-1C56-1C94-6C425B64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7B0A9-A284-B5E0-B91F-D3171ACE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72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50BCB-E753-EDE7-3EF3-0A5AD6CF4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E65A2-886A-BA70-A621-40620CA74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238EF-AB6A-D887-C682-2BD25AC62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7A38A6-1C42-C8CF-6CDE-7A66C13C9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2B21B-DF56-81E6-BB20-CE6D30C3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6E6DD-5296-D69B-3CBD-E4E8AC245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37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84467-43D5-2D59-7B31-47B020ECC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960EF3-1CCC-861A-DD91-E2BC683B7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416F1-143B-DCA4-99AB-3370BA9AE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42E6-111A-272A-4F86-57025970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20B28-3DB8-91B7-7478-C54375B2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333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D5277-8FE6-AD09-9830-BD3295401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9BFE9-52FA-75A3-953F-EC5B1A151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C6227-BADD-1772-D5E5-17D461B15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BE13E-670E-CB49-F4E3-38D3D3C46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B5DA7-663F-6412-B538-32BE8B5F4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5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8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21D6F-AFDB-9336-EEE0-764EB2DB2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EE67AB-6412-0A0F-E5A1-E95FC3951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F436E-980C-AA70-F25E-93AA5F2A6F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F87B8-2232-324C-8E86-A21F02EA45B6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F7BDD-075A-0E00-48C3-CACC0AD55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3B2B8-3106-684B-6666-C8B4BA7E9C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FA5FFC-2095-9B4D-B900-139EBDF0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0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6906EF-A6C5-BABD-57D8-D025C531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55EFDE-A543-BEF8-ACED-C28EFEA81E8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8E6D0F-7772-5743-10EC-54B2A1AEEF95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3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52140E-43EB-56C2-6546-AE87AB03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1957CD2-C821-0CFA-CA03-936EF42A5129}"/>
              </a:ext>
            </a:extLst>
          </p:cNvPr>
          <p:cNvSpPr/>
          <p:nvPr/>
        </p:nvSpPr>
        <p:spPr>
          <a:xfrm>
            <a:off x="1606731" y="1293223"/>
            <a:ext cx="6074229" cy="4153988"/>
          </a:xfrm>
          <a:prstGeom prst="roundRect">
            <a:avLst/>
          </a:prstGeom>
          <a:solidFill>
            <a:srgbClr val="5594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5542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AA7B1-522E-A74B-9E4D-801C25EB4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26B8900-247B-C2AB-83A9-47ED2B3B13AE}"/>
              </a:ext>
            </a:extLst>
          </p:cNvPr>
          <p:cNvSpPr/>
          <p:nvPr/>
        </p:nvSpPr>
        <p:spPr>
          <a:xfrm>
            <a:off x="1441577" y="1504057"/>
            <a:ext cx="5338409" cy="3849886"/>
          </a:xfrm>
          <a:prstGeom prst="roundRect">
            <a:avLst/>
          </a:prstGeom>
          <a:solidFill>
            <a:srgbClr val="7C89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ABERTURA</a:t>
            </a:r>
          </a:p>
        </p:txBody>
      </p:sp>
    </p:spTree>
    <p:extLst>
      <p:ext uri="{BB962C8B-B14F-4D97-AF65-F5344CB8AC3E}">
        <p14:creationId xmlns:p14="http://schemas.microsoft.com/office/powerpoint/2010/main" val="148847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CAE17-5F02-3DD3-6C39-EDF95CB1C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75EA32-C303-6900-8AD0-25D8C700DFB3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38D7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Escola Sabatina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E535F3-CD84-F83D-8481-07BDF621EC93}"/>
              </a:ext>
            </a:extLst>
          </p:cNvPr>
          <p:cNvSpPr txBox="1">
            <a:spLocks/>
          </p:cNvSpPr>
          <p:nvPr/>
        </p:nvSpPr>
        <p:spPr>
          <a:xfrm>
            <a:off x="3401623" y="5439695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Jo Card.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923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303E20F-F354-624E-6045-3D99870F1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5C43551-1B4E-ED98-E305-0EFE143DFC54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8D55681-7C31-D036-62E6-CBF9D4EF8E25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591C864-E438-EB5B-1674-AB86E7D8A21B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(Continua)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E2B078-EE20-95E2-32EA-B52729DE90B9}"/>
              </a:ext>
            </a:extLst>
          </p:cNvPr>
          <p:cNvSpPr txBox="1"/>
          <p:nvPr/>
        </p:nvSpPr>
        <p:spPr>
          <a:xfrm>
            <a:off x="8895806" y="1358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14" name="O Meu Socorro">
            <a:hlinkClick r:id="" action="ppaction://media"/>
            <a:extLst>
              <a:ext uri="{FF2B5EF4-FFF2-40B4-BE49-F238E27FC236}">
                <a16:creationId xmlns:a16="http://schemas.microsoft.com/office/drawing/2014/main" id="{DAC204A0-47F6-C9AE-12FF-C08621ECB8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0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305B0-88D8-72E0-6100-BB34A81BE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3219114-93CF-5523-0080-932BEF1BA0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Meu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ocorro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23FCA08-517C-9081-BEA5-4CF1A5ACDDFE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2EDFC4-A6F6-BAC0-03B0-E69377DAAC3C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32BA266-2F83-D61D-B7E0-2D1658AE49ED}"/>
              </a:ext>
            </a:extLst>
          </p:cNvPr>
          <p:cNvSpPr txBox="1">
            <a:spLocks/>
          </p:cNvSpPr>
          <p:nvPr/>
        </p:nvSpPr>
        <p:spPr>
          <a:xfrm>
            <a:off x="586083" y="1693580"/>
            <a:ext cx="8125159" cy="44361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Ajuda-me 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superar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crescer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vencer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socorro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virá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meu Senhor.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De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onde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socorro</a:t>
            </a: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virá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meu Senhor.</a:t>
            </a:r>
          </a:p>
        </p:txBody>
      </p:sp>
    </p:spTree>
    <p:extLst>
      <p:ext uri="{BB962C8B-B14F-4D97-AF65-F5344CB8AC3E}">
        <p14:creationId xmlns:p14="http://schemas.microsoft.com/office/powerpoint/2010/main" val="150841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43EB05-6A0F-411E-B99F-3974720E8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AFC76-FE17-DCA7-5663-91FFF9ECBD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064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8437CAD-7D53-A79B-F7D1-496273885311}"/>
              </a:ext>
            </a:extLst>
          </p:cNvPr>
          <p:cNvSpPr txBox="1">
            <a:spLocks/>
          </p:cNvSpPr>
          <p:nvPr/>
        </p:nvSpPr>
        <p:spPr>
          <a:xfrm>
            <a:off x="613319" y="1446466"/>
            <a:ext cx="9144000" cy="521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bebés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faltam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B53B3AE-CDAC-680C-D835-4B36DA24BA81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14151-B8C2-4486-AB51-705B9D602D0B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O Amor de Deus">
            <a:hlinkClick r:id="" action="ppaction://media"/>
            <a:extLst>
              <a:ext uri="{FF2B5EF4-FFF2-40B4-BE49-F238E27FC236}">
                <a16:creationId xmlns:a16="http://schemas.microsoft.com/office/drawing/2014/main" id="{DB8CCDBC-EF92-F447-53B6-FEFAB2F69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0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10E824-D82B-906B-7D51-03B2819B0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4118E-6D3F-91FF-6188-E8E16B82D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064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B6635E6-ADA9-91B0-B7E5-3CCF474280D2}"/>
              </a:ext>
            </a:extLst>
          </p:cNvPr>
          <p:cNvSpPr txBox="1">
            <a:spLocks/>
          </p:cNvSpPr>
          <p:nvPr/>
        </p:nvSpPr>
        <p:spPr>
          <a:xfrm>
            <a:off x="613319" y="1446466"/>
            <a:ext cx="9144000" cy="521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1, 2, 3, 4!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Sua alegria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Sua alegria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ama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bebés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irmãs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faltam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amor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C4FB3E2-18DE-B8F7-FA7D-7D7F48DF4CDA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1D371E-8C66-3566-7FBA-FF4492CADE47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5266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BED437-C76E-9F77-F931-220DE1E3E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09C32-01B0-B44D-7DE8-88422987B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064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Amor de Deus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E4DCE50-1198-1BCB-4D85-1CCD1C15D6A9}"/>
              </a:ext>
            </a:extLst>
          </p:cNvPr>
          <p:cNvSpPr txBox="1">
            <a:spLocks/>
          </p:cNvSpPr>
          <p:nvPr/>
        </p:nvSpPr>
        <p:spPr>
          <a:xfrm>
            <a:off x="613319" y="1446466"/>
            <a:ext cx="9144000" cy="5216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1, 2, 3, 4!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amor.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3EAB700-7F4B-88C7-3510-B96A9CA0C440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526550-F4D1-C1F1-2D8F-F9B2B764C4C7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83043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F8CEE4-BA71-4759-A652-D845CCA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97B7153-608A-0B68-CF7A-3407D9557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Joelhos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Vou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74FA9A3-21B6-6650-FBF8-2C1620FA5C95}"/>
              </a:ext>
            </a:extLst>
          </p:cNvPr>
          <p:cNvSpPr txBox="1">
            <a:spLocks/>
          </p:cNvSpPr>
          <p:nvPr/>
        </p:nvSpPr>
        <p:spPr>
          <a:xfrm>
            <a:off x="586082" y="1574503"/>
            <a:ext cx="9143999" cy="49792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joelhos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Deus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agradecer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fez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mim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Que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Ele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bom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kumimoji="0" lang="en-US" sz="3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Prometo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sempre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Ele o meu </a:t>
            </a:r>
            <a:r>
              <a:rPr lang="en-US" sz="2800" kern="100" dirty="0" err="1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</a:t>
            </a:r>
            <a:r>
              <a:rPr lang="en-US" sz="28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8856DC9-EAE2-D23D-59A0-059B4055ACB4}"/>
              </a:ext>
            </a:extLst>
          </p:cNvPr>
          <p:cNvSpPr/>
          <p:nvPr/>
        </p:nvSpPr>
        <p:spPr>
          <a:xfrm>
            <a:off x="42986" y="468659"/>
            <a:ext cx="4380271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3DA2EA0-48C1-2608-1B57-F3C8A2E939FB}"/>
              </a:ext>
            </a:extLst>
          </p:cNvPr>
          <p:cNvSpPr txBox="1">
            <a:spLocks/>
          </p:cNvSpPr>
          <p:nvPr/>
        </p:nvSpPr>
        <p:spPr>
          <a:xfrm>
            <a:off x="42986" y="457864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LOUVOR E ADORAÇÃO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De Joelhos Vou Orar">
            <a:hlinkClick r:id="" action="ppaction://media"/>
            <a:extLst>
              <a:ext uri="{FF2B5EF4-FFF2-40B4-BE49-F238E27FC236}">
                <a16:creationId xmlns:a16="http://schemas.microsoft.com/office/drawing/2014/main" id="{DD2C1FDD-14C5-D7C8-7ADB-E408DA8654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98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4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44EC17F-D638-E76D-D3EB-9CE54AEDD256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09C2F94-28CC-95BC-A046-A960810F409F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614C4-AD86-6F53-A072-2FBC5A49C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EFFE4B6-B7C5-4890-F34B-1BDF6FB535AE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FACTO RÁPIDO DA MISSÃO</a:t>
            </a:r>
          </a:p>
        </p:txBody>
      </p:sp>
    </p:spTree>
    <p:extLst>
      <p:ext uri="{BB962C8B-B14F-4D97-AF65-F5344CB8AC3E}">
        <p14:creationId xmlns:p14="http://schemas.microsoft.com/office/powerpoint/2010/main" val="4281299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1CF4B-5B6A-89FC-7B9D-BB243F00C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EDBAFD1-AA6E-1957-23E7-C0A09E6C2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8D14DA7-F1E9-473D-EB3B-52A0520DAB53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B559ECC-E781-0191-6A5B-96F8182DB329}"/>
              </a:ext>
            </a:extLst>
          </p:cNvPr>
          <p:cNvSpPr txBox="1">
            <a:spLocks/>
          </p:cNvSpPr>
          <p:nvPr/>
        </p:nvSpPr>
        <p:spPr>
          <a:xfrm>
            <a:off x="662439" y="1736035"/>
            <a:ext cx="7595470" cy="49165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usada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 bons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Seja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multiplicada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Levar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mundo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amor de Deus.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D8392AF-0666-3D49-083F-13AA5D936A4B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3" name="Que Posso Dar ao Senhor">
            <a:hlinkClick r:id="" action="ppaction://media"/>
            <a:extLst>
              <a:ext uri="{FF2B5EF4-FFF2-40B4-BE49-F238E27FC236}">
                <a16:creationId xmlns:a16="http://schemas.microsoft.com/office/drawing/2014/main" id="{D3E73A26-64E2-F190-5A5B-3A09A71975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714BC-A4E9-D964-3979-5701FB39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CDB98-0CDC-1BAA-4ACE-333F14633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P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osso </a:t>
            </a:r>
            <a:r>
              <a:rPr lang="en-AU" sz="2400" b="1" dirty="0">
                <a:solidFill>
                  <a:srgbClr val="CC7F47"/>
                </a:solidFill>
                <a:latin typeface="Century Gothic" panose="020B0502020202020204" pitchFamily="34" charset="0"/>
              </a:rPr>
              <a:t>D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ar </a:t>
            </a:r>
            <a:r>
              <a:rPr lang="en-AU" sz="2400" b="1" dirty="0" err="1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 dirty="0">
                <a:solidFill>
                  <a:srgbClr val="CC7F47"/>
                </a:solidFill>
                <a:effectLst/>
                <a:latin typeface="Century Gothic" panose="020B0502020202020204" pitchFamily="34" charset="0"/>
              </a:rPr>
              <a:t> Senhor?</a:t>
            </a:r>
            <a:endParaRPr lang="en-AU" sz="2400" dirty="0">
              <a:solidFill>
                <a:srgbClr val="CC7F4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889A943-FCD6-FB3F-B277-EABE8C45A2D3}"/>
              </a:ext>
            </a:extLst>
          </p:cNvPr>
          <p:cNvSpPr/>
          <p:nvPr/>
        </p:nvSpPr>
        <p:spPr>
          <a:xfrm>
            <a:off x="26560" y="498220"/>
            <a:ext cx="4380271" cy="440037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7B06DCB-88BD-9715-35F1-23A1CD0651F9}"/>
              </a:ext>
            </a:extLst>
          </p:cNvPr>
          <p:cNvSpPr txBox="1">
            <a:spLocks/>
          </p:cNvSpPr>
          <p:nvPr/>
        </p:nvSpPr>
        <p:spPr>
          <a:xfrm>
            <a:off x="662439" y="1736036"/>
            <a:ext cx="7595470" cy="4640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Senhor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Sua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vida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oferta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louvor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gratidão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92E619-7D68-7EEB-240C-1D81F791C648}"/>
              </a:ext>
            </a:extLst>
          </p:cNvPr>
          <p:cNvSpPr txBox="1">
            <a:spLocks/>
          </p:cNvSpPr>
          <p:nvPr/>
        </p:nvSpPr>
        <p:spPr>
          <a:xfrm>
            <a:off x="26560" y="481577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4386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51650F-D393-2DA6-DE86-99B08162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AF921E3-4291-20B2-A1CD-E9F450102F3C}"/>
              </a:ext>
            </a:extLst>
          </p:cNvPr>
          <p:cNvSpPr/>
          <p:nvPr/>
        </p:nvSpPr>
        <p:spPr>
          <a:xfrm>
            <a:off x="1290996" y="1520393"/>
            <a:ext cx="5909905" cy="4259083"/>
          </a:xfrm>
          <a:prstGeom prst="roundRect">
            <a:avLst/>
          </a:prstGeom>
          <a:solidFill>
            <a:srgbClr val="CC7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QUADRO DE OFERTAS</a:t>
            </a:r>
          </a:p>
        </p:txBody>
      </p:sp>
    </p:spTree>
    <p:extLst>
      <p:ext uri="{BB962C8B-B14F-4D97-AF65-F5344CB8AC3E}">
        <p14:creationId xmlns:p14="http://schemas.microsoft.com/office/powerpoint/2010/main" val="1701306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88A4C-250F-80B1-68C2-2B0D76C04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2B89321-6E68-FF0B-0894-9B0932FA84ED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61F0839-BC33-B2B0-2765-F047C3C716EB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5C22B07-DAD0-A3A0-F328-6A709E369713}"/>
              </a:ext>
            </a:extLst>
          </p:cNvPr>
          <p:cNvSpPr txBox="1">
            <a:spLocks/>
          </p:cNvSpPr>
          <p:nvPr/>
        </p:nvSpPr>
        <p:spPr>
          <a:xfrm>
            <a:off x="712773" y="1682785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A9CFE4F-A09B-B610-73AF-B5A7B05AAFF8}"/>
              </a:ext>
            </a:extLst>
          </p:cNvPr>
          <p:cNvSpPr txBox="1">
            <a:spLocks/>
          </p:cNvSpPr>
          <p:nvPr/>
        </p:nvSpPr>
        <p:spPr>
          <a:xfrm>
            <a:off x="457522" y="6434393"/>
            <a:ext cx="7932517" cy="3867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“Visitor Song”  by Rosie Smith.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70B128A-6715-CEC5-2EB9-117012B216C2}"/>
              </a:ext>
            </a:extLst>
          </p:cNvPr>
          <p:cNvSpPr txBox="1">
            <a:spLocks/>
          </p:cNvSpPr>
          <p:nvPr/>
        </p:nvSpPr>
        <p:spPr>
          <a:xfrm>
            <a:off x="586083" y="1075722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accent2"/>
                </a:solidFill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1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1268852A-5ED7-075C-5D63-B91A1CAE45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7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5DCC-6CAB-0141-6AC6-D483C1E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1E3B181-77CE-AC0B-1C2B-24812153F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66D7F73-80F5-3726-BFF5-647795C73246}"/>
              </a:ext>
            </a:extLst>
          </p:cNvPr>
          <p:cNvSpPr txBox="1">
            <a:spLocks/>
          </p:cNvSpPr>
          <p:nvPr/>
        </p:nvSpPr>
        <p:spPr>
          <a:xfrm>
            <a:off x="422081" y="2296927"/>
            <a:ext cx="6435920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2083A23-658F-304A-0318-E75D68FA06B2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/>
            </a:b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arabéns">
            <a:hlinkClick r:id="" action="ppaction://media"/>
            <a:extLst>
              <a:ext uri="{FF2B5EF4-FFF2-40B4-BE49-F238E27FC236}">
                <a16:creationId xmlns:a16="http://schemas.microsoft.com/office/drawing/2014/main" id="{8E4BF0FE-6FD2-A2B5-00E7-94F8A88BB0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04DC32E-C98F-696B-7944-180032B62501}"/>
              </a:ext>
            </a:extLst>
          </p:cNvPr>
          <p:cNvSpPr/>
          <p:nvPr/>
        </p:nvSpPr>
        <p:spPr>
          <a:xfrm>
            <a:off x="28216" y="468659"/>
            <a:ext cx="4380271" cy="440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6B017E8-2F9C-C43A-1E36-6F1DE2B83F00}"/>
              </a:ext>
            </a:extLst>
          </p:cNvPr>
          <p:cNvSpPr txBox="1">
            <a:spLocks/>
          </p:cNvSpPr>
          <p:nvPr/>
        </p:nvSpPr>
        <p:spPr>
          <a:xfrm>
            <a:off x="28216" y="435228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ATVIDADES DE ABERTURA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383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DCC2A8-4FD5-0910-89B3-C01FF36D8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14514C4-829E-B839-4830-FB96112CCE5A}"/>
              </a:ext>
            </a:extLst>
          </p:cNvPr>
          <p:cNvSpPr/>
          <p:nvPr/>
        </p:nvSpPr>
        <p:spPr>
          <a:xfrm>
            <a:off x="5548085" y="1255704"/>
            <a:ext cx="5946789" cy="4549792"/>
          </a:xfrm>
          <a:prstGeom prst="roundRect">
            <a:avLst/>
          </a:prstGeom>
          <a:solidFill>
            <a:srgbClr val="9C93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ATIVIDADES DE FOCO</a:t>
            </a:r>
          </a:p>
        </p:txBody>
      </p:sp>
    </p:spTree>
    <p:extLst>
      <p:ext uri="{BB962C8B-B14F-4D97-AF65-F5344CB8AC3E}">
        <p14:creationId xmlns:p14="http://schemas.microsoft.com/office/powerpoint/2010/main" val="375114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57607-0DF9-2D4C-DAF1-DB7D5423D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172D65-09E1-A3F3-7430-018768D0F40C}"/>
              </a:ext>
            </a:extLst>
          </p:cNvPr>
          <p:cNvSpPr txBox="1"/>
          <p:nvPr/>
        </p:nvSpPr>
        <p:spPr>
          <a:xfrm>
            <a:off x="494366" y="1539255"/>
            <a:ext cx="6553204" cy="4231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A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compaixão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de Jesus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por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todas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pessoas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mostra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elas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são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amadas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aceites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  <a:endParaRPr lang="en-AU" sz="5400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3C06411-9AA2-9C27-CBC7-159C857F2E6E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6AC7ECF-B078-3925-1040-F8E45F5A7C0A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62642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CA80ECF-80B6-D3C5-B7B5-2F9CC53EA7EC}"/>
              </a:ext>
            </a:extLst>
          </p:cNvPr>
          <p:cNvSpPr/>
          <p:nvPr/>
        </p:nvSpPr>
        <p:spPr>
          <a:xfrm>
            <a:off x="5960017" y="1496736"/>
            <a:ext cx="4522575" cy="3570758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BÍBLICA</a:t>
            </a:r>
          </a:p>
        </p:txBody>
      </p:sp>
    </p:spTree>
    <p:extLst>
      <p:ext uri="{BB962C8B-B14F-4D97-AF65-F5344CB8AC3E}">
        <p14:creationId xmlns:p14="http://schemas.microsoft.com/office/powerpoint/2010/main" val="33326455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A5263-ECCD-DAEA-A3B9-023859060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30B79E-802F-8A08-B8D0-BB06AAE96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737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4611E0B-4BF1-FBEB-0E50-9866BE98E9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29" t="1602" r="59952" b="13322"/>
          <a:stretch>
            <a:fillRect/>
          </a:stretch>
        </p:blipFill>
        <p:spPr>
          <a:xfrm>
            <a:off x="2673531" y="0"/>
            <a:ext cx="6844937" cy="686028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D402F93-C4FE-6787-8B62-D5C459B6CCDC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76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0EEAC-2B81-836E-2F0A-B3ACF7CA2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EB4AB5-B64B-8A5C-A96F-A620E924D4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5937" b="28962"/>
          <a:stretch>
            <a:fillRect/>
          </a:stretch>
        </p:blipFill>
        <p:spPr>
          <a:xfrm>
            <a:off x="1" y="39269"/>
            <a:ext cx="12192000" cy="681873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D73537A-AC69-E9E3-4559-6CB023DFDA77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758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84ABE1-75E1-924E-AD96-D27695E6D9DF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A7FDA-9AC0-C221-23CF-FA4439B9CF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29" r="13645"/>
          <a:stretch>
            <a:fillRect/>
          </a:stretch>
        </p:blipFill>
        <p:spPr>
          <a:xfrm>
            <a:off x="0" y="3926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386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8594CB-AC05-264E-5488-D2D3F80CD4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952" r="50016" b="5524"/>
          <a:stretch>
            <a:fillRect/>
          </a:stretch>
        </p:blipFill>
        <p:spPr>
          <a:xfrm>
            <a:off x="3737972" y="-1833029"/>
            <a:ext cx="8431222" cy="869102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ECA3147-9E3F-4F6B-569F-7222594E4EAB}"/>
              </a:ext>
            </a:extLst>
          </p:cNvPr>
          <p:cNvSpPr txBox="1">
            <a:spLocks/>
          </p:cNvSpPr>
          <p:nvPr/>
        </p:nvSpPr>
        <p:spPr>
          <a:xfrm>
            <a:off x="6780440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071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723A3-7FC6-7E6A-FD40-10FA187EF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841F6A-AE1D-B8C3-30B9-411E89A0C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FE113AB-F513-124D-ED6C-24C504C95E1F}"/>
              </a:ext>
            </a:extLst>
          </p:cNvPr>
          <p:cNvSpPr txBox="1">
            <a:spLocks/>
          </p:cNvSpPr>
          <p:nvPr/>
        </p:nvSpPr>
        <p:spPr>
          <a:xfrm>
            <a:off x="3401623" y="6491067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579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76DD7-7C8A-37B9-02FA-23B4F4ADD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B306AF-AEDD-4F8B-482E-40C9516978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69" t="35274" b="3254"/>
          <a:stretch>
            <a:fillRect/>
          </a:stretch>
        </p:blipFill>
        <p:spPr>
          <a:xfrm>
            <a:off x="6093649" y="0"/>
            <a:ext cx="609835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339109F-DA86-33C7-32BA-E4DC6691F6A4}"/>
              </a:ext>
            </a:extLst>
          </p:cNvPr>
          <p:cNvSpPr txBox="1">
            <a:spLocks/>
          </p:cNvSpPr>
          <p:nvPr/>
        </p:nvSpPr>
        <p:spPr>
          <a:xfrm>
            <a:off x="6434749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0818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A32F81-E299-0BE8-367E-5F94417191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70" r="28936" b="1945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43806FC-B3CC-D637-138F-D56EC57E4A8A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804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87343C-3225-4E61-4319-36637D5D02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073" t="30965" b="14287"/>
          <a:stretch>
            <a:fillRect/>
          </a:stretch>
        </p:blipFill>
        <p:spPr>
          <a:xfrm>
            <a:off x="2664823" y="39268"/>
            <a:ext cx="6862354" cy="690577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9579114-7BAA-A519-8723-45BA857CD80F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528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71398-F958-02A6-EC09-8686C1CD0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ABA54F-0CDC-740A-DCEE-64C3228ED7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4" r="21629" b="4587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C6B9BDB-FD92-D663-97AB-4E7CD67A2B73}"/>
              </a:ext>
            </a:extLst>
          </p:cNvPr>
          <p:cNvSpPr txBox="1">
            <a:spLocks/>
          </p:cNvSpPr>
          <p:nvPr/>
        </p:nvSpPr>
        <p:spPr>
          <a:xfrm>
            <a:off x="3401623" y="6598644"/>
            <a:ext cx="5388754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Jo Card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2864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159BA-B837-54B7-AEFD-B265D57E2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AADCCBB-D1B8-6498-5602-9042FAAFE999}"/>
              </a:ext>
            </a:extLst>
          </p:cNvPr>
          <p:cNvSpPr/>
          <p:nvPr/>
        </p:nvSpPr>
        <p:spPr>
          <a:xfrm>
            <a:off x="1988379" y="1408219"/>
            <a:ext cx="5267187" cy="4041562"/>
          </a:xfrm>
          <a:prstGeom prst="roundRect">
            <a:avLst/>
          </a:prstGeom>
          <a:solidFill>
            <a:srgbClr val="B088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DESCOBRIR A HISTÓRIA</a:t>
            </a:r>
          </a:p>
        </p:txBody>
      </p:sp>
    </p:spTree>
    <p:extLst>
      <p:ext uri="{BB962C8B-B14F-4D97-AF65-F5344CB8AC3E}">
        <p14:creationId xmlns:p14="http://schemas.microsoft.com/office/powerpoint/2010/main" val="558312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04069-A045-B6D1-B257-42D5AFBA9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00CBF05-A20F-8BD8-9C93-F8183200100C}"/>
              </a:ext>
            </a:extLst>
          </p:cNvPr>
          <p:cNvSpPr/>
          <p:nvPr/>
        </p:nvSpPr>
        <p:spPr>
          <a:xfrm>
            <a:off x="39455" y="464839"/>
            <a:ext cx="4671693" cy="422784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CB11E0-FFA4-2B5B-BB00-767E0553501D}"/>
              </a:ext>
            </a:extLst>
          </p:cNvPr>
          <p:cNvSpPr txBox="1">
            <a:spLocks/>
          </p:cNvSpPr>
          <p:nvPr/>
        </p:nvSpPr>
        <p:spPr>
          <a:xfrm>
            <a:off x="39455" y="447586"/>
            <a:ext cx="4671693" cy="4227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CARTÕES DE PERSONAGEM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90473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E2E108-89D9-B000-398F-003BCE73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B6F80E78-2F01-5A6B-B485-E4ACA38C22FD}"/>
              </a:ext>
            </a:extLst>
          </p:cNvPr>
          <p:cNvSpPr/>
          <p:nvPr/>
        </p:nvSpPr>
        <p:spPr>
          <a:xfrm>
            <a:off x="0" y="3759201"/>
            <a:ext cx="7152640" cy="3098800"/>
          </a:xfrm>
          <a:prstGeom prst="round1Rect">
            <a:avLst/>
          </a:prstGeom>
          <a:solidFill>
            <a:srgbClr val="639C7B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53D63-0DCE-645E-D20A-D77A2CEF764B}"/>
              </a:ext>
            </a:extLst>
          </p:cNvPr>
          <p:cNvSpPr txBox="1"/>
          <p:nvPr/>
        </p:nvSpPr>
        <p:spPr>
          <a:xfrm>
            <a:off x="328612" y="4102091"/>
            <a:ext cx="66579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“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Bondoso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 e 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compassivo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é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 o Senhor, 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tardio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em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irar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-se, e de grande </a:t>
            </a:r>
            <a:r>
              <a:rPr lang="en-NZ" sz="3600" b="1" i="1" dirty="0" err="1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benignidade</a:t>
            </a:r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. .” </a:t>
            </a:r>
          </a:p>
          <a:p>
            <a:r>
              <a:rPr lang="en-NZ" sz="3600" b="1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Salmo 145:8</a:t>
            </a:r>
            <a:endParaRPr lang="en-AU" sz="3600" b="1" i="1" dirty="0">
              <a:solidFill>
                <a:schemeClr val="bg1">
                  <a:lumMod val="9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12024C1-EC31-EEC6-D18D-40AF4428C716}"/>
              </a:ext>
            </a:extLst>
          </p:cNvPr>
          <p:cNvSpPr/>
          <p:nvPr/>
        </p:nvSpPr>
        <p:spPr>
          <a:xfrm>
            <a:off x="34354" y="460290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894248-2E0C-4B6A-AFC1-9938FFCC54C7}"/>
              </a:ext>
            </a:extLst>
          </p:cNvPr>
          <p:cNvSpPr txBox="1">
            <a:spLocks/>
          </p:cNvSpPr>
          <p:nvPr/>
        </p:nvSpPr>
        <p:spPr>
          <a:xfrm>
            <a:off x="34355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51305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4F4CC3-A227-514F-9D9E-3CEAD02CF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0714-52EB-BDF7-1E55-EB230CBE7648}"/>
              </a:ext>
            </a:extLst>
          </p:cNvPr>
          <p:cNvSpPr txBox="1">
            <a:spLocks/>
          </p:cNvSpPr>
          <p:nvPr/>
        </p:nvSpPr>
        <p:spPr>
          <a:xfrm>
            <a:off x="5643155" y="6353142"/>
            <a:ext cx="595362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"Psalm 145:8” music by Rosie Smith, copyright © 2026 General Conference Corporation® of Seventh-day Adventists.</a:t>
            </a:r>
            <a:br>
              <a:rPr lang="en-US" sz="800" dirty="0">
                <a:latin typeface="Century Gothic" panose="020B0502020202020204" pitchFamily="34" charset="0"/>
              </a:rPr>
            </a:br>
            <a:endParaRPr lang="en-US" sz="800" dirty="0"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D3D195A-970E-1657-4E18-04ED4D172206}"/>
              </a:ext>
            </a:extLst>
          </p:cNvPr>
          <p:cNvSpPr txBox="1">
            <a:spLocks/>
          </p:cNvSpPr>
          <p:nvPr/>
        </p:nvSpPr>
        <p:spPr>
          <a:xfrm>
            <a:off x="4370294" y="2063931"/>
            <a:ext cx="7320963" cy="35469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bondoso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compassivo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Tardio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amor.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Salmos 1, 4, 5 e verso 8.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2C42FFB-A6D8-62FF-D494-5917BC5778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6683" y="1120326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639C7B"/>
                </a:solidFill>
                <a:effectLst/>
                <a:latin typeface="Century Gothic" panose="020B0502020202020204" pitchFamily="34" charset="0"/>
              </a:rPr>
              <a:t>Salmo 145:8</a:t>
            </a:r>
            <a:endParaRPr lang="en-AU" sz="2400" dirty="0">
              <a:solidFill>
                <a:srgbClr val="639C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1A83137-31E2-DA8E-6A5D-54C77CDD16B0}"/>
              </a:ext>
            </a:extLst>
          </p:cNvPr>
          <p:cNvSpPr/>
          <p:nvPr/>
        </p:nvSpPr>
        <p:spPr>
          <a:xfrm>
            <a:off x="29283" y="447585"/>
            <a:ext cx="5369012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0F7D63-10E5-3032-A8FF-070074D120D7}"/>
              </a:ext>
            </a:extLst>
          </p:cNvPr>
          <p:cNvSpPr txBox="1">
            <a:spLocks/>
          </p:cNvSpPr>
          <p:nvPr/>
        </p:nvSpPr>
        <p:spPr>
          <a:xfrm>
            <a:off x="29283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Salmo c145 v8">
            <a:hlinkClick r:id="" action="ppaction://media"/>
            <a:extLst>
              <a:ext uri="{FF2B5EF4-FFF2-40B4-BE49-F238E27FC236}">
                <a16:creationId xmlns:a16="http://schemas.microsoft.com/office/drawing/2014/main" id="{0A08F970-FB28-D680-DFDD-68C9B8DB97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 MISSIONÁRIA</a:t>
            </a:r>
          </a:p>
        </p:txBody>
      </p:sp>
    </p:spTree>
    <p:extLst>
      <p:ext uri="{BB962C8B-B14F-4D97-AF65-F5344CB8AC3E}">
        <p14:creationId xmlns:p14="http://schemas.microsoft.com/office/powerpoint/2010/main" val="561722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55C70-3538-CDF9-CA9E-730D362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453EDE6-EC20-4DCF-CB63-92059B95A3DF}"/>
              </a:ext>
            </a:extLst>
          </p:cNvPr>
          <p:cNvSpPr/>
          <p:nvPr/>
        </p:nvSpPr>
        <p:spPr>
          <a:xfrm>
            <a:off x="6096000" y="1504057"/>
            <a:ext cx="5104961" cy="3849886"/>
          </a:xfrm>
          <a:prstGeom prst="roundRect">
            <a:avLst/>
          </a:prstGeom>
          <a:solidFill>
            <a:srgbClr val="4C3F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TRABALHO MANUAL</a:t>
            </a:r>
          </a:p>
        </p:txBody>
      </p:sp>
    </p:spTree>
    <p:extLst>
      <p:ext uri="{BB962C8B-B14F-4D97-AF65-F5344CB8AC3E}">
        <p14:creationId xmlns:p14="http://schemas.microsoft.com/office/powerpoint/2010/main" val="4191563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145D7C-C7B7-27D5-7AFD-F8356961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C9227C1-A6A2-FCAD-D1FB-EFD93D137A8A}"/>
              </a:ext>
            </a:extLst>
          </p:cNvPr>
          <p:cNvSpPr/>
          <p:nvPr/>
        </p:nvSpPr>
        <p:spPr>
          <a:xfrm>
            <a:off x="6096000" y="1465561"/>
            <a:ext cx="5442729" cy="3749078"/>
          </a:xfrm>
          <a:prstGeom prst="roundRect">
            <a:avLst/>
          </a:prstGeom>
          <a:solidFill>
            <a:srgbClr val="56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24604245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D5178-6CE7-C725-276B-AB741D2C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C1C5B1C-41C8-5FE6-B428-8C303645F103}"/>
              </a:ext>
            </a:extLst>
          </p:cNvPr>
          <p:cNvSpPr/>
          <p:nvPr/>
        </p:nvSpPr>
        <p:spPr>
          <a:xfrm>
            <a:off x="4957763" y="1504057"/>
            <a:ext cx="6576658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REVISÃO E COMPROMISSO</a:t>
            </a:r>
          </a:p>
        </p:txBody>
      </p:sp>
    </p:spTree>
    <p:extLst>
      <p:ext uri="{BB962C8B-B14F-4D97-AF65-F5344CB8AC3E}">
        <p14:creationId xmlns:p14="http://schemas.microsoft.com/office/powerpoint/2010/main" val="40409173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9B8158-014C-08F7-83E2-54BA9A5B1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01A955-BDDA-3EC7-6C30-4FB4AD4A6466}"/>
              </a:ext>
            </a:extLst>
          </p:cNvPr>
          <p:cNvSpPr txBox="1"/>
          <p:nvPr/>
        </p:nvSpPr>
        <p:spPr>
          <a:xfrm>
            <a:off x="494366" y="1539255"/>
            <a:ext cx="6553204" cy="4231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A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compaixão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de Jesus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por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todas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as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pessoas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mostra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que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elas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são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amadas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 e </a:t>
            </a:r>
            <a:r>
              <a:rPr lang="en-NZ" sz="5400" b="1" i="1" dirty="0" err="1">
                <a:solidFill>
                  <a:srgbClr val="225E70"/>
                </a:solidFill>
                <a:latin typeface="Century Gothic" panose="020B0502020202020204" pitchFamily="34" charset="0"/>
              </a:rPr>
              <a:t>aceites</a:t>
            </a:r>
            <a:r>
              <a:rPr lang="en-NZ" sz="5400" b="1" i="1" dirty="0">
                <a:solidFill>
                  <a:srgbClr val="225E70"/>
                </a:solidFill>
                <a:latin typeface="Century Gothic" panose="020B0502020202020204" pitchFamily="34" charset="0"/>
              </a:rPr>
              <a:t>.</a:t>
            </a:r>
            <a:endParaRPr lang="en-AU" sz="5400" i="1" dirty="0">
              <a:solidFill>
                <a:srgbClr val="225E7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2995EA5-499F-2D45-9B5D-EF21756FCC71}"/>
              </a:ext>
            </a:extLst>
          </p:cNvPr>
          <p:cNvSpPr/>
          <p:nvPr/>
        </p:nvSpPr>
        <p:spPr>
          <a:xfrm>
            <a:off x="26071" y="460290"/>
            <a:ext cx="5369012" cy="440037"/>
          </a:xfrm>
          <a:prstGeom prst="roundRect">
            <a:avLst/>
          </a:prstGeom>
          <a:solidFill>
            <a:srgbClr val="225E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C163A99-9DCC-76E0-5D98-0021614E5C09}"/>
              </a:ext>
            </a:extLst>
          </p:cNvPr>
          <p:cNvSpPr txBox="1">
            <a:spLocks/>
          </p:cNvSpPr>
          <p:nvPr/>
        </p:nvSpPr>
        <p:spPr>
          <a:xfrm>
            <a:off x="26071" y="447585"/>
            <a:ext cx="536901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6555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C0A94-63D7-428C-AECE-54ECE232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50BBBA31-1DBD-A7D6-C03B-78105EF462A8}"/>
              </a:ext>
            </a:extLst>
          </p:cNvPr>
          <p:cNvSpPr/>
          <p:nvPr/>
        </p:nvSpPr>
        <p:spPr>
          <a:xfrm>
            <a:off x="31688" y="466635"/>
            <a:ext cx="485620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1C8B7CD-83EE-2F78-8AAA-317BC0A33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825" y="1061216"/>
            <a:ext cx="544174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Deus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te</a:t>
            </a:r>
            <a:r>
              <a:rPr lang="en-AU" sz="2400" b="1" dirty="0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D34B5D"/>
                </a:solidFill>
                <a:effectLst/>
                <a:latin typeface="Century Gothic" panose="020B0502020202020204" pitchFamily="34" charset="0"/>
              </a:rPr>
              <a:t>Guarde</a:t>
            </a:r>
            <a:endParaRPr lang="en-AU" sz="2400" dirty="0">
              <a:solidFill>
                <a:srgbClr val="D34B5D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74F69DC-5B50-7E39-2175-FC8374F21C68}"/>
              </a:ext>
            </a:extLst>
          </p:cNvPr>
          <p:cNvSpPr txBox="1">
            <a:spLocks/>
          </p:cNvSpPr>
          <p:nvPr/>
        </p:nvSpPr>
        <p:spPr>
          <a:xfrm>
            <a:off x="31688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D76CBD06-76A9-A7AF-B6F7-61174BE38A50}"/>
              </a:ext>
            </a:extLst>
          </p:cNvPr>
          <p:cNvSpPr txBox="1">
            <a:spLocks/>
          </p:cNvSpPr>
          <p:nvPr/>
        </p:nvSpPr>
        <p:spPr>
          <a:xfrm>
            <a:off x="463827" y="1501253"/>
            <a:ext cx="10217426" cy="50194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Escola Sabatina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amigo,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hoje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acabou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também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proteja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fique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DE8BBA5-3046-F7C9-05DC-B49B59D67833}"/>
              </a:ext>
            </a:extLst>
          </p:cNvPr>
          <p:cNvSpPr txBox="1">
            <a:spLocks/>
          </p:cNvSpPr>
          <p:nvPr/>
        </p:nvSpPr>
        <p:spPr>
          <a:xfrm>
            <a:off x="1388900" y="6520660"/>
            <a:ext cx="584316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 Be With You" by Rosie Smith, copyright © 2025 General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1" name="Que Deus te Guarde">
            <a:hlinkClick r:id="" action="ppaction://media"/>
            <a:extLst>
              <a:ext uri="{FF2B5EF4-FFF2-40B4-BE49-F238E27FC236}">
                <a16:creationId xmlns:a16="http://schemas.microsoft.com/office/drawing/2014/main" id="{12588EE8-2BCE-726D-4B3D-A161B103DA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0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7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F0CBC8-BE53-D9BD-D9FE-5502B9838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7D2FED9-F49A-95FF-F8C2-F039727DBB2B}"/>
              </a:ext>
            </a:extLst>
          </p:cNvPr>
          <p:cNvSpPr txBox="1">
            <a:spLocks/>
          </p:cNvSpPr>
          <p:nvPr/>
        </p:nvSpPr>
        <p:spPr>
          <a:xfrm>
            <a:off x="555787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F585E9-7115-F902-3646-760608459344}"/>
              </a:ext>
            </a:extLst>
          </p:cNvPr>
          <p:cNvSpPr/>
          <p:nvPr/>
        </p:nvSpPr>
        <p:spPr>
          <a:xfrm>
            <a:off x="1209349" y="1504057"/>
            <a:ext cx="4886651" cy="384988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395742738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1023</Words>
  <Application>Microsoft Macintosh PowerPoint</Application>
  <PresentationFormat>Widescreen</PresentationFormat>
  <Paragraphs>182</Paragraphs>
  <Slides>41</Slides>
  <Notes>6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Aptos</vt:lpstr>
      <vt:lpstr>Aptos Display</vt:lpstr>
      <vt:lpstr>Arial</vt:lpstr>
      <vt:lpstr>Century Gothic</vt:lpstr>
      <vt:lpstr>Helvetica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O Meu Socorro</vt:lpstr>
      <vt:lpstr>O Meu Socorro</vt:lpstr>
      <vt:lpstr>O Amor de Deus</vt:lpstr>
      <vt:lpstr>O Amor de Deus</vt:lpstr>
      <vt:lpstr>O Amor de Deus</vt:lpstr>
      <vt:lpstr>De Joelhos Vou Orar</vt:lpstr>
      <vt:lpstr>PowerPoint Presentation</vt:lpstr>
      <vt:lpstr>PowerPoint Presentation</vt:lpstr>
      <vt:lpstr>Que Posso Dar ao Senhor?</vt:lpstr>
      <vt:lpstr>Que Posso Dar ao Senhor?</vt:lpstr>
      <vt:lpstr>PowerPoint Presentation</vt:lpstr>
      <vt:lpstr>PowerPoint Presentation</vt:lpstr>
      <vt:lpstr>Parabéns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Salmo 145:8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 Deus te Guarde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Apaza Romero, Fany</dc:creator>
  <cp:lastModifiedBy>Tiago Cunha</cp:lastModifiedBy>
  <cp:revision>30</cp:revision>
  <dcterms:created xsi:type="dcterms:W3CDTF">2025-11-10T16:37:45Z</dcterms:created>
  <dcterms:modified xsi:type="dcterms:W3CDTF">2026-09-30T09:52:30Z</dcterms:modified>
</cp:coreProperties>
</file>