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41"/>
  </p:notesMasterIdLst>
  <p:sldIdLst>
    <p:sldId id="364" r:id="rId3"/>
    <p:sldId id="365" r:id="rId4"/>
    <p:sldId id="398" r:id="rId5"/>
    <p:sldId id="376" r:id="rId6"/>
    <p:sldId id="377" r:id="rId7"/>
    <p:sldId id="259" r:id="rId8"/>
    <p:sldId id="378" r:id="rId9"/>
    <p:sldId id="379" r:id="rId10"/>
    <p:sldId id="342" r:id="rId11"/>
    <p:sldId id="383" r:id="rId12"/>
    <p:sldId id="276" r:id="rId13"/>
    <p:sldId id="385" r:id="rId14"/>
    <p:sldId id="386" r:id="rId15"/>
    <p:sldId id="387" r:id="rId16"/>
    <p:sldId id="389" r:id="rId17"/>
    <p:sldId id="390" r:id="rId18"/>
    <p:sldId id="391" r:id="rId19"/>
    <p:sldId id="392" r:id="rId20"/>
    <p:sldId id="337" r:id="rId21"/>
    <p:sldId id="273" r:id="rId22"/>
    <p:sldId id="256" r:id="rId23"/>
    <p:sldId id="358" r:id="rId24"/>
    <p:sldId id="401" r:id="rId25"/>
    <p:sldId id="359" r:id="rId26"/>
    <p:sldId id="360" r:id="rId27"/>
    <p:sldId id="362" r:id="rId28"/>
    <p:sldId id="361" r:id="rId29"/>
    <p:sldId id="363" r:id="rId30"/>
    <p:sldId id="339" r:id="rId31"/>
    <p:sldId id="269" r:id="rId32"/>
    <p:sldId id="277" r:id="rId33"/>
    <p:sldId id="356" r:id="rId34"/>
    <p:sldId id="393" r:id="rId35"/>
    <p:sldId id="394" r:id="rId36"/>
    <p:sldId id="395" r:id="rId37"/>
    <p:sldId id="396" r:id="rId38"/>
    <p:sldId id="397" r:id="rId39"/>
    <p:sldId id="400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7131"/>
    <a:srgbClr val="225E70"/>
    <a:srgbClr val="639C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1AD673-D837-FF4A-A428-26915D4EAC3F}" v="3" dt="2026-09-29T14:36:59.0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44"/>
    <p:restoredTop sz="94616"/>
  </p:normalViewPr>
  <p:slideViewPr>
    <p:cSldViewPr snapToGrid="0">
      <p:cViewPr varScale="1">
        <p:scale>
          <a:sx n="145" d="100"/>
          <a:sy n="145" d="100"/>
        </p:scale>
        <p:origin x="4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microsoft.com/office/2015/10/relationships/revisionInfo" Target="revisionInfo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D2CB5-473A-C840-AFBB-424B209F1A0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D3C6F-2BCF-B648-83FA-80582074F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5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707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81771-0399-071D-AF31-7FE623AE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876EC-66FF-4556-F103-EC7FA93FF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9E456-6BC9-2F11-67F6-ABF619DB8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85593-3A23-84CD-C967-4F2D7DC71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223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1D3C6F-2BCF-B648-83FA-80582074F5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1308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D3C6F-2BCF-B648-83FA-80582074F51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192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D3C6F-2BCF-B648-83FA-80582074F51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153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209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3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7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2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8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3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0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5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7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6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15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31F2-40D7-3260-E08A-2CD002FAD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2DCD8-8CF2-4E6B-B1F4-971B2990B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9B813-3400-EB9D-8EFD-4AB88586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6C28-4F5F-13C0-056E-BF2BA353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A0D2D-1863-41F4-0A5D-364DBCCA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49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4A606-E99D-C260-7317-809BFCE0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93E66-AE48-9CFF-3DA2-31B8681FB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8C3CB-9D40-B03A-E073-1E6512E6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0D1F6-C14E-0917-E803-B7E2E1285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6EEFC-D36B-01DE-D12F-D8E20661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90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8212B-F376-1E5F-925C-A2CF8AA21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80AAB-52B4-60A2-A906-AF1EB70D1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059A-72C5-5D21-315C-9EEB6C1F3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69E99-7AD6-6D32-FF42-DF0BB6CA9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64E36-8222-8793-56D9-4F9314C9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47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1F58-D6C4-EE19-12B5-31560961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BF5A9-7A79-4206-C3EB-A1E85BB16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C878B-0BDA-2946-2F17-69313ACCC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CF20B-0FD8-C10E-637E-256A797F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23157-327F-0F9E-3D57-00247955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AB157-9214-0F65-D7AB-5A839A654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78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54A07-3198-E0E2-8BB8-4BEE4FF8F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0EB01-C89F-EB6C-EF06-667531C15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83DB-EC25-F259-6B8A-76BBC3E74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6CC94A-7426-0562-1295-F938DE6BD3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4F32E-0F2A-9707-8137-3F778759B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28735-281C-82CA-CA91-5AA9ED26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CDB0B-303E-9F5A-8539-E629E239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7BB7F2-52AC-701C-41D5-A4546778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59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7D60F-D243-DC7C-2B08-7E5365C6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09461-5E2C-09BE-DAF1-9D8B4F44E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15002-36DC-5545-7512-60321E157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E2F46D-7A3D-5715-9137-9FFD8367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53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88E065-4B2C-F6F0-BA5B-A0AC9E1E6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1D5E6E-859A-96EC-76B5-45E7F046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4C430-6C11-8B23-C401-B18FD0DC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19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6AEE-CC3B-8CAD-569E-D9C36D77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F3C5-9BA4-DC57-EA92-6F9933097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E5A82-BE79-D70C-86F4-47ABF9B3C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6C392-8E07-F2AE-17B9-1BDB6016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D4BA6-AB6B-1C56-1C94-6C425B643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7B0A9-A284-B5E0-B91F-D3171ACE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72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0BCB-E753-EDE7-3EF3-0A5AD6CF4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E65A2-886A-BA70-A621-40620CA74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238EF-AB6A-D887-C682-2BD25AC62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A38A6-1C42-C8CF-6CDE-7A66C13C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22B21B-DF56-81E6-BB20-CE6D30C3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6E6DD-5296-D69B-3CBD-E4E8AC24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37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84467-43D5-2D59-7B31-47B020ECC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960EF3-1CCC-861A-DD91-E2BC683B7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416F1-143B-DCA4-99AB-3370BA9A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A42E6-111A-272A-4F86-57025970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20B28-3DB8-91B7-7478-C54375B2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33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D5277-8FE6-AD09-9830-BD3295401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9BFE9-52FA-75A3-953F-EC5B1A151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C6227-BADD-1772-D5E5-17D461B15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BE13E-670E-CB49-F4E3-38D3D3C46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B5DA7-663F-6412-B538-32BE8B5F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5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9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21D6F-AFDB-9336-EEE0-764EB2DB2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E67AB-6412-0A0F-E5A1-E95FC3951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F436E-980C-AA70-F25E-93AA5F2A6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F7BDD-075A-0E00-48C3-CACC0AD55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3B2B8-3106-684B-6666-C8B4BA7E9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6906EF-A6C5-BABD-57D8-D025C531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1EC29F-5CEE-1A28-A06A-6A3677477B89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à Escola Sabatina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25F2F13-330C-0549-2345-0BD8E4DB2DA5}"/>
              </a:ext>
            </a:extLst>
          </p:cNvPr>
          <p:cNvSpPr txBox="1">
            <a:spLocks/>
          </p:cNvSpPr>
          <p:nvPr/>
        </p:nvSpPr>
        <p:spPr>
          <a:xfrm>
            <a:off x="3401623" y="5439695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Jo Card.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570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2140E-43EB-56C2-6546-AE87AB03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ED0AB97-C940-3577-5BD8-606ABE599B9A}"/>
              </a:ext>
            </a:extLst>
          </p:cNvPr>
          <p:cNvSpPr/>
          <p:nvPr/>
        </p:nvSpPr>
        <p:spPr>
          <a:xfrm>
            <a:off x="1606731" y="1293223"/>
            <a:ext cx="6074229" cy="4153988"/>
          </a:xfrm>
          <a:prstGeom prst="roundRect">
            <a:avLst/>
          </a:prstGeom>
          <a:solidFill>
            <a:srgbClr val="5594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2194697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583F66-2D92-CBF7-6504-E154B22F9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A135D11-C0DB-90C1-4508-A5789291AD8E}"/>
              </a:ext>
            </a:extLst>
          </p:cNvPr>
          <p:cNvSpPr txBox="1">
            <a:spLocks/>
          </p:cNvSpPr>
          <p:nvPr/>
        </p:nvSpPr>
        <p:spPr>
          <a:xfrm>
            <a:off x="613319" y="435228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EARLY ARRIVALS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C80B9A1-84B8-A2B6-2343-D171B2F06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6853" y="638159"/>
            <a:ext cx="3825299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5495BF"/>
                </a:solidFill>
                <a:latin typeface="Century Gothic" panose="020B0502020202020204" pitchFamily="34" charset="0"/>
              </a:rPr>
              <a:t>Livros</a:t>
            </a:r>
            <a:r>
              <a:rPr lang="en-AU" sz="2400" b="1" dirty="0">
                <a:solidFill>
                  <a:srgbClr val="5495BF"/>
                </a:solidFill>
                <a:latin typeface="Century Gothic" panose="020B0502020202020204" pitchFamily="34" charset="0"/>
              </a:rPr>
              <a:t> da </a:t>
            </a:r>
            <a:r>
              <a:rPr lang="en-AU" sz="2400" b="1" dirty="0" err="1">
                <a:solidFill>
                  <a:srgbClr val="5495BF"/>
                </a:solidFill>
                <a:latin typeface="Century Gothic" panose="020B0502020202020204" pitchFamily="34" charset="0"/>
              </a:rPr>
              <a:t>Bíblia</a:t>
            </a:r>
            <a:endParaRPr lang="en-AU" sz="2400" dirty="0">
              <a:solidFill>
                <a:srgbClr val="5495BF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20E3708-77FB-E95F-9EF6-ABD591AB606D}"/>
              </a:ext>
            </a:extLst>
          </p:cNvPr>
          <p:cNvSpPr/>
          <p:nvPr/>
        </p:nvSpPr>
        <p:spPr>
          <a:xfrm>
            <a:off x="1606731" y="1293223"/>
            <a:ext cx="6074229" cy="4153988"/>
          </a:xfrm>
          <a:prstGeom prst="roundRect">
            <a:avLst/>
          </a:prstGeom>
          <a:solidFill>
            <a:srgbClr val="5594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</a:t>
            </a:r>
          </a:p>
        </p:txBody>
      </p:sp>
      <p:pic>
        <p:nvPicPr>
          <p:cNvPr id="6" name="Livros da Bíblia">
            <a:hlinkClick r:id="" action="ppaction://media"/>
            <a:extLst>
              <a:ext uri="{FF2B5EF4-FFF2-40B4-BE49-F238E27FC236}">
                <a16:creationId xmlns:a16="http://schemas.microsoft.com/office/drawing/2014/main" id="{1A2482CF-6C5B-C177-BA77-47E6585BAD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72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35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2AA7B1-522E-A74B-9E4D-801C25EB4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67A81A4-E0BF-9FCA-28DD-9B74EEE9E7CF}"/>
              </a:ext>
            </a:extLst>
          </p:cNvPr>
          <p:cNvSpPr/>
          <p:nvPr/>
        </p:nvSpPr>
        <p:spPr>
          <a:xfrm>
            <a:off x="1441577" y="1504057"/>
            <a:ext cx="5338409" cy="3849886"/>
          </a:xfrm>
          <a:prstGeom prst="roundRect">
            <a:avLst/>
          </a:prstGeom>
          <a:solidFill>
            <a:srgbClr val="7C8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8477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4CAE17-5F02-3DD3-6C39-EDF95CB1C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32650C-D08B-EBD4-BF33-02D1D1B7D40C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800" b="1" dirty="0">
                <a:solidFill>
                  <a:srgbClr val="438D7A"/>
                </a:solidFill>
                <a:latin typeface="Century Gothic" panose="020B0502020202020204" pitchFamily="34" charset="0"/>
              </a:rPr>
              <a:t>Bem-</a:t>
            </a:r>
            <a:r>
              <a:rPr lang="en-US" sz="4800" b="1" dirty="0" err="1">
                <a:solidFill>
                  <a:srgbClr val="438D7A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438D7A"/>
                </a:solidFill>
                <a:latin typeface="Century Gothic" panose="020B0502020202020204" pitchFamily="34" charset="0"/>
              </a:rPr>
              <a:t> à Escola Sabatina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97D0456-785D-975B-8E4E-D09D2C21E86F}"/>
              </a:ext>
            </a:extLst>
          </p:cNvPr>
          <p:cNvSpPr txBox="1">
            <a:spLocks/>
          </p:cNvSpPr>
          <p:nvPr/>
        </p:nvSpPr>
        <p:spPr>
          <a:xfrm>
            <a:off x="3401623" y="542906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Jo Card.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667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4A199A0-52DA-A0C8-0ED8-25B85D69F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2800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Vivos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4A8B347-16EE-8870-52E9-F740A568CDA4}"/>
              </a:ext>
            </a:extLst>
          </p:cNvPr>
          <p:cNvSpPr txBox="1">
            <a:spLocks/>
          </p:cNvSpPr>
          <p:nvPr/>
        </p:nvSpPr>
        <p:spPr>
          <a:xfrm>
            <a:off x="613319" y="1605295"/>
            <a:ext cx="8600586" cy="45565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Sábado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daí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Aprender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amor de Deus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Vivos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Vivos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1EADCFE-E5FB-6A5B-DC0C-E9E64EFF1DD2}"/>
              </a:ext>
            </a:extLst>
          </p:cNvPr>
          <p:cNvSpPr txBox="1">
            <a:spLocks/>
          </p:cNvSpPr>
          <p:nvPr/>
        </p:nvSpPr>
        <p:spPr>
          <a:xfrm>
            <a:off x="469828" y="6601521"/>
            <a:ext cx="7837832" cy="2320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"Alive in Jesus" by Rosie Smith, copyright © 2024 General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914AA70-1E5D-5F9F-FD71-D26E57208183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917E052-8D80-E9BE-EF44-74890940FCBB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5" name="Vivos em Jesus">
            <a:hlinkClick r:id="" action="ppaction://media"/>
            <a:extLst>
              <a:ext uri="{FF2B5EF4-FFF2-40B4-BE49-F238E27FC236}">
                <a16:creationId xmlns:a16="http://schemas.microsoft.com/office/drawing/2014/main" id="{2530C60E-B1F8-AA67-E47D-DDFB6A23FD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89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BDE28BB-94FA-0457-2067-8134B6BD4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Meu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ocorro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0954C66-7419-3A3E-5D10-5B36ADB48DE7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1780EC-30B8-6B3C-7A44-EE7EDF7DA642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D2E071A-F862-4F9A-8A8B-4D1B1845CFB2}"/>
              </a:ext>
            </a:extLst>
          </p:cNvPr>
          <p:cNvSpPr txBox="1">
            <a:spLocks/>
          </p:cNvSpPr>
          <p:nvPr/>
        </p:nvSpPr>
        <p:spPr>
          <a:xfrm>
            <a:off x="586083" y="1693580"/>
            <a:ext cx="8125159" cy="4436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Ajuda-me 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superar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crescer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vencer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socorro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meu Senhor.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De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onde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todo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o meu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socorro</a:t>
            </a:r>
            <a:endParaRPr lang="en-US" sz="28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do meu Senhor.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(Continua)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00A23C-487E-88B1-8B7E-F17E7CD1FBE0}"/>
              </a:ext>
            </a:extLst>
          </p:cNvPr>
          <p:cNvSpPr txBox="1"/>
          <p:nvPr/>
        </p:nvSpPr>
        <p:spPr>
          <a:xfrm>
            <a:off x="8895806" y="13585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pic>
        <p:nvPicPr>
          <p:cNvPr id="14" name="O Meu Socorro">
            <a:hlinkClick r:id="" action="ppaction://media"/>
            <a:extLst>
              <a:ext uri="{FF2B5EF4-FFF2-40B4-BE49-F238E27FC236}">
                <a16:creationId xmlns:a16="http://schemas.microsoft.com/office/drawing/2014/main" id="{D11EC0BB-4669-F189-DD54-51CBD565DF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90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0305B0-88D8-72E0-6100-BB34A81BE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56D4BA9-AA85-C5E7-ECF5-733022AE7E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Meu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ocorro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00D6498-0965-CE9E-94CF-5EF1C041FFF4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26B87DF-37A0-2012-BE36-2FC44741FA0F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13A228A-3A20-910E-B13E-EF85F7F3386A}"/>
              </a:ext>
            </a:extLst>
          </p:cNvPr>
          <p:cNvSpPr txBox="1">
            <a:spLocks/>
          </p:cNvSpPr>
          <p:nvPr/>
        </p:nvSpPr>
        <p:spPr>
          <a:xfrm>
            <a:off x="586083" y="1693580"/>
            <a:ext cx="8125159" cy="4436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Ajuda-me 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superar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crescer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vencer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socorro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meu Senhor.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De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onde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todo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o meu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socorro</a:t>
            </a:r>
            <a:endParaRPr lang="en-US" sz="28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do meu Senhor.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do meu Senhor.</a:t>
            </a:r>
          </a:p>
        </p:txBody>
      </p:sp>
    </p:spTree>
    <p:extLst>
      <p:ext uri="{BB962C8B-B14F-4D97-AF65-F5344CB8AC3E}">
        <p14:creationId xmlns:p14="http://schemas.microsoft.com/office/powerpoint/2010/main" val="1508412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AA5668-7736-8DBF-162B-5E7FC8F9D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208CA2F-40E4-0D52-CB92-D619E74DA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3593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Pára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e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Ouve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02004CE-59A0-E306-D230-445E7CD70126}"/>
              </a:ext>
            </a:extLst>
          </p:cNvPr>
          <p:cNvSpPr txBox="1">
            <a:spLocks/>
          </p:cNvSpPr>
          <p:nvPr/>
        </p:nvSpPr>
        <p:spPr>
          <a:xfrm>
            <a:off x="586083" y="1628923"/>
            <a:ext cx="8766691" cy="50389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Pára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descobre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feliz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Lê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acordar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dizer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pára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Pára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ouve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hoje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</a:t>
            </a: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voz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 Deus.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0D42CCF-7128-6537-3D48-0FBD55287D40}"/>
              </a:ext>
            </a:extLst>
          </p:cNvPr>
          <p:cNvSpPr txBox="1">
            <a:spLocks/>
          </p:cNvSpPr>
          <p:nvPr/>
        </p:nvSpPr>
        <p:spPr>
          <a:xfrm>
            <a:off x="469827" y="650227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"Stop and Learn" by Kimberly </a:t>
            </a:r>
            <a:r>
              <a:rPr lang="en-US" sz="8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Houliston</a:t>
            </a:r>
            <a:r>
              <a:rPr lang="en-US" sz="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, copyright © 2023 Abide Family Ministries. Used by permission.</a:t>
            </a:r>
            <a:endParaRPr lang="en-US" sz="1000" dirty="0">
              <a:effectLst/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ABBBC18-D47F-2550-22D3-38AD5DE86F6C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CD87B46-4F66-A08C-C4B5-A87BFDD9A2F7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" name="Pára e Ouve">
            <a:hlinkClick r:id="" action="ppaction://media"/>
            <a:extLst>
              <a:ext uri="{FF2B5EF4-FFF2-40B4-BE49-F238E27FC236}">
                <a16:creationId xmlns:a16="http://schemas.microsoft.com/office/drawing/2014/main" id="{3D6BAF77-51C6-C8FB-6936-580D3504A3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9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F8CEE4-BA71-4759-A652-D845CCAB7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AD4E314-DE71-E83A-14B4-1985D1D25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De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Joelhos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Vou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16FDB3A-4E3A-9DC5-665A-C640FE231501}"/>
              </a:ext>
            </a:extLst>
          </p:cNvPr>
          <p:cNvSpPr txBox="1">
            <a:spLocks/>
          </p:cNvSpPr>
          <p:nvPr/>
        </p:nvSpPr>
        <p:spPr>
          <a:xfrm>
            <a:off x="586082" y="1574503"/>
            <a:ext cx="9143999" cy="49792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joelhos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Deus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orar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agradecer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tudo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Ele fez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mim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Ele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bom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Prometo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sempre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Ele o meu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melhor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0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Repete</a:t>
            </a:r>
            <a:r>
              <a:rPr lang="en-US" sz="20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Prometo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sempre </a:t>
            </a: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Ele o meu </a:t>
            </a: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melhor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DE84DD7-7A9E-1C2C-D370-E1B77519C83D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938B0CD-3287-5DDC-9359-8DEB58BFC587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3" name="De Joelhos Vou Orar">
            <a:hlinkClick r:id="" action="ppaction://media"/>
            <a:extLst>
              <a:ext uri="{FF2B5EF4-FFF2-40B4-BE49-F238E27FC236}">
                <a16:creationId xmlns:a16="http://schemas.microsoft.com/office/drawing/2014/main" id="{AB2A3081-EE2F-BCD0-57C6-F1900138B2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43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44EC17F-D638-E76D-D3EB-9CE54AEDD256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09C2F94-28CC-95BC-A046-A960810F409F}"/>
              </a:ext>
            </a:extLst>
          </p:cNvPr>
          <p:cNvSpPr/>
          <p:nvPr/>
        </p:nvSpPr>
        <p:spPr>
          <a:xfrm>
            <a:off x="1209349" y="1504057"/>
            <a:ext cx="4886651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C614C4-AD86-6F53-A072-2FBC5A49C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070037C-A75C-9D2D-64D4-245D78B6AB3C}"/>
              </a:ext>
            </a:extLst>
          </p:cNvPr>
          <p:cNvSpPr/>
          <p:nvPr/>
        </p:nvSpPr>
        <p:spPr>
          <a:xfrm>
            <a:off x="1290996" y="1520393"/>
            <a:ext cx="5909905" cy="4259083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FACTO RÁPIDO DA MISSÃO</a:t>
            </a:r>
          </a:p>
        </p:txBody>
      </p:sp>
    </p:spTree>
    <p:extLst>
      <p:ext uri="{BB962C8B-B14F-4D97-AF65-F5344CB8AC3E}">
        <p14:creationId xmlns:p14="http://schemas.microsoft.com/office/powerpoint/2010/main" val="4281299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C1CF4B-5B6A-89FC-7B9D-BB243F00C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50D07D8-D3AC-65F1-FB6B-720353EF1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P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osso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D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ar </a:t>
            </a: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Senhor?</a:t>
            </a:r>
            <a:endParaRPr lang="en-AU" sz="2400" dirty="0">
              <a:solidFill>
                <a:srgbClr val="CC7F4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C9119D2-8603-6195-2C65-F79FBCE8B22E}"/>
              </a:ext>
            </a:extLst>
          </p:cNvPr>
          <p:cNvSpPr/>
          <p:nvPr/>
        </p:nvSpPr>
        <p:spPr>
          <a:xfrm>
            <a:off x="26560" y="498220"/>
            <a:ext cx="4380271" cy="440037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D612586-F9B6-461C-5F2A-09A18CEDA242}"/>
              </a:ext>
            </a:extLst>
          </p:cNvPr>
          <p:cNvSpPr txBox="1">
            <a:spLocks/>
          </p:cNvSpPr>
          <p:nvPr/>
        </p:nvSpPr>
        <p:spPr>
          <a:xfrm>
            <a:off x="662439" y="1736035"/>
            <a:ext cx="7595470" cy="4916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Senhor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Sua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gratidão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Seja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usada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pr’a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 bons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planos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Senhor.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Seja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multiplicada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amor de Deus.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9CF1609-ACDE-E15E-DBCD-0F726662A99B}"/>
              </a:ext>
            </a:extLst>
          </p:cNvPr>
          <p:cNvSpPr txBox="1">
            <a:spLocks/>
          </p:cNvSpPr>
          <p:nvPr/>
        </p:nvSpPr>
        <p:spPr>
          <a:xfrm>
            <a:off x="26560" y="481577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3" name="Que Posso Dar ao Senhor">
            <a:hlinkClick r:id="" action="ppaction://media"/>
            <a:extLst>
              <a:ext uri="{FF2B5EF4-FFF2-40B4-BE49-F238E27FC236}">
                <a16:creationId xmlns:a16="http://schemas.microsoft.com/office/drawing/2014/main" id="{12B37ABA-6BFB-83FE-1A29-7C226C7FBA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32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3714BC-A4E9-D964-3979-5701FB39D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0B569-013E-79AE-C1A9-52B6981911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P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osso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D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ar </a:t>
            </a: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Senhor?</a:t>
            </a:r>
            <a:endParaRPr lang="en-AU" sz="2400" dirty="0">
              <a:solidFill>
                <a:srgbClr val="CC7F4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B9BF302-961A-EB03-7F3F-40E946DB34B9}"/>
              </a:ext>
            </a:extLst>
          </p:cNvPr>
          <p:cNvSpPr/>
          <p:nvPr/>
        </p:nvSpPr>
        <p:spPr>
          <a:xfrm>
            <a:off x="26560" y="498220"/>
            <a:ext cx="4380271" cy="440037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67E7BB8-3B94-3CB4-9E13-6C68911EC466}"/>
              </a:ext>
            </a:extLst>
          </p:cNvPr>
          <p:cNvSpPr txBox="1">
            <a:spLocks/>
          </p:cNvSpPr>
          <p:nvPr/>
        </p:nvSpPr>
        <p:spPr>
          <a:xfrm>
            <a:off x="662439" y="1736036"/>
            <a:ext cx="7595470" cy="4640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Senhor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Sua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gratidão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5154139-57E9-E9EF-C292-CE5717BA1C85}"/>
              </a:ext>
            </a:extLst>
          </p:cNvPr>
          <p:cNvSpPr txBox="1">
            <a:spLocks/>
          </p:cNvSpPr>
          <p:nvPr/>
        </p:nvSpPr>
        <p:spPr>
          <a:xfrm>
            <a:off x="26560" y="481577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03600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51650F-D393-2DA6-DE86-99B08162A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560E06C-6D14-27EC-E8A6-C40BB02A8849}"/>
              </a:ext>
            </a:extLst>
          </p:cNvPr>
          <p:cNvSpPr/>
          <p:nvPr/>
        </p:nvSpPr>
        <p:spPr>
          <a:xfrm>
            <a:off x="1290996" y="1520393"/>
            <a:ext cx="5909905" cy="4259083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QUADRO DE OFERTAS</a:t>
            </a:r>
          </a:p>
        </p:txBody>
      </p:sp>
    </p:spTree>
    <p:extLst>
      <p:ext uri="{BB962C8B-B14F-4D97-AF65-F5344CB8AC3E}">
        <p14:creationId xmlns:p14="http://schemas.microsoft.com/office/powerpoint/2010/main" val="1603530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288A4C-250F-80B1-68C2-2B0D76C04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F835403-B720-D780-E38B-86703E0E8A14}"/>
              </a:ext>
            </a:extLst>
          </p:cNvPr>
          <p:cNvSpPr/>
          <p:nvPr/>
        </p:nvSpPr>
        <p:spPr>
          <a:xfrm>
            <a:off x="28216" y="468659"/>
            <a:ext cx="4380271" cy="44003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95FD40-2681-3995-7D38-5A2E5C080564}"/>
              </a:ext>
            </a:extLst>
          </p:cNvPr>
          <p:cNvSpPr txBox="1">
            <a:spLocks/>
          </p:cNvSpPr>
          <p:nvPr/>
        </p:nvSpPr>
        <p:spPr>
          <a:xfrm>
            <a:off x="28216" y="435228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ATVIDADES DE ABERTURA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0A251A44-E053-407D-59F6-ABF15622D4BE}"/>
              </a:ext>
            </a:extLst>
          </p:cNvPr>
          <p:cNvSpPr txBox="1">
            <a:spLocks/>
          </p:cNvSpPr>
          <p:nvPr/>
        </p:nvSpPr>
        <p:spPr>
          <a:xfrm>
            <a:off x="712773" y="1682785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43597F-7E63-890A-C95F-5296469ED458}"/>
              </a:ext>
            </a:extLst>
          </p:cNvPr>
          <p:cNvSpPr txBox="1">
            <a:spLocks/>
          </p:cNvSpPr>
          <p:nvPr/>
        </p:nvSpPr>
        <p:spPr>
          <a:xfrm>
            <a:off x="457522" y="6434393"/>
            <a:ext cx="7932517" cy="386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“Visitor Song”  by Rosie Smith.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F456623-DB1E-450E-2F56-C84ACAAF7179}"/>
              </a:ext>
            </a:extLst>
          </p:cNvPr>
          <p:cNvSpPr txBox="1">
            <a:spLocks/>
          </p:cNvSpPr>
          <p:nvPr/>
        </p:nvSpPr>
        <p:spPr>
          <a:xfrm>
            <a:off x="586083" y="1075722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accent2"/>
                </a:solidFill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7F73B570-32B5-CA01-C21D-04D3D6CDCD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37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555DCC-6CAB-0141-6AC6-D483C1E13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E45459C-7801-2AF4-AA0E-BAADBDD70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6E7489B-4ED0-9DE4-0FC3-E079CCBB9C74}"/>
              </a:ext>
            </a:extLst>
          </p:cNvPr>
          <p:cNvSpPr txBox="1">
            <a:spLocks/>
          </p:cNvSpPr>
          <p:nvPr/>
        </p:nvSpPr>
        <p:spPr>
          <a:xfrm>
            <a:off x="422081" y="2296927"/>
            <a:ext cx="6435920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67754E-DB05-4AA9-7B18-61FF2D45F23B}"/>
              </a:ext>
            </a:extLst>
          </p:cNvPr>
          <p:cNvSpPr txBox="1">
            <a:spLocks/>
          </p:cNvSpPr>
          <p:nvPr/>
        </p:nvSpPr>
        <p:spPr>
          <a:xfrm>
            <a:off x="84352" y="6487155"/>
            <a:ext cx="8633371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/>
            </a:b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arabéns">
            <a:hlinkClick r:id="" action="ppaction://media"/>
            <a:extLst>
              <a:ext uri="{FF2B5EF4-FFF2-40B4-BE49-F238E27FC236}">
                <a16:creationId xmlns:a16="http://schemas.microsoft.com/office/drawing/2014/main" id="{551C2C90-114E-5E50-08AE-72141449F3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575FCA8-6F51-B069-8F74-DD9621310E72}"/>
              </a:ext>
            </a:extLst>
          </p:cNvPr>
          <p:cNvSpPr/>
          <p:nvPr/>
        </p:nvSpPr>
        <p:spPr>
          <a:xfrm>
            <a:off x="28216" y="468659"/>
            <a:ext cx="4380271" cy="44003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092BD15-6578-579D-897E-43B327CDB9F6}"/>
              </a:ext>
            </a:extLst>
          </p:cNvPr>
          <p:cNvSpPr txBox="1">
            <a:spLocks/>
          </p:cNvSpPr>
          <p:nvPr/>
        </p:nvSpPr>
        <p:spPr>
          <a:xfrm>
            <a:off x="28216" y="435228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ATVIDADES DE ABERTURA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08721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DCC2A8-4FD5-0910-89B3-C01FF36D8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60C43B4-8034-6FF5-D410-B9C922751806}"/>
              </a:ext>
            </a:extLst>
          </p:cNvPr>
          <p:cNvSpPr/>
          <p:nvPr/>
        </p:nvSpPr>
        <p:spPr>
          <a:xfrm>
            <a:off x="5548085" y="1255704"/>
            <a:ext cx="5946789" cy="4549792"/>
          </a:xfrm>
          <a:prstGeom prst="roundRect">
            <a:avLst/>
          </a:prstGeom>
          <a:solidFill>
            <a:srgbClr val="9C93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ATIVIDADES DE FOCO</a:t>
            </a:r>
          </a:p>
        </p:txBody>
      </p:sp>
    </p:spTree>
    <p:extLst>
      <p:ext uri="{BB962C8B-B14F-4D97-AF65-F5344CB8AC3E}">
        <p14:creationId xmlns:p14="http://schemas.microsoft.com/office/powerpoint/2010/main" val="4236655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57607-0DF9-2D4C-DAF1-DB7D5423D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5172D65-09E1-A3F3-7430-018768D0F40C}"/>
              </a:ext>
            </a:extLst>
          </p:cNvPr>
          <p:cNvSpPr txBox="1"/>
          <p:nvPr/>
        </p:nvSpPr>
        <p:spPr>
          <a:xfrm>
            <a:off x="755491" y="1920438"/>
            <a:ext cx="671582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Jesus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ajuda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-me a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fazer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o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impossível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quando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mantenho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os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olhos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n’Ele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.</a:t>
            </a:r>
            <a:endParaRPr lang="en-AU" sz="5400" i="1" dirty="0">
              <a:solidFill>
                <a:srgbClr val="639C7B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F90CF44-C45A-0AE5-4D9A-3F2E5C354D90}"/>
              </a:ext>
            </a:extLst>
          </p:cNvPr>
          <p:cNvSpPr/>
          <p:nvPr/>
        </p:nvSpPr>
        <p:spPr>
          <a:xfrm>
            <a:off x="26071" y="460290"/>
            <a:ext cx="5369012" cy="440037"/>
          </a:xfrm>
          <a:prstGeom prst="roundRect">
            <a:avLst/>
          </a:prstGeom>
          <a:solidFill>
            <a:srgbClr val="225E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FC003DA-03BA-327A-C705-ED94DF84F2FA}"/>
              </a:ext>
            </a:extLst>
          </p:cNvPr>
          <p:cNvSpPr txBox="1">
            <a:spLocks/>
          </p:cNvSpPr>
          <p:nvPr/>
        </p:nvSpPr>
        <p:spPr>
          <a:xfrm>
            <a:off x="26071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2642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EBF1994-7A93-F74F-2BC6-25EBB6B1D87A}"/>
              </a:ext>
            </a:extLst>
          </p:cNvPr>
          <p:cNvSpPr/>
          <p:nvPr/>
        </p:nvSpPr>
        <p:spPr>
          <a:xfrm>
            <a:off x="5960017" y="1496736"/>
            <a:ext cx="4522575" cy="3570758"/>
          </a:xfrm>
          <a:prstGeom prst="roundRect">
            <a:avLst/>
          </a:prstGeom>
          <a:solidFill>
            <a:srgbClr val="B088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BÍBLICA</a:t>
            </a:r>
          </a:p>
        </p:txBody>
      </p:sp>
    </p:spTree>
    <p:extLst>
      <p:ext uri="{BB962C8B-B14F-4D97-AF65-F5344CB8AC3E}">
        <p14:creationId xmlns:p14="http://schemas.microsoft.com/office/powerpoint/2010/main" val="3332645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1A5263-ECCD-DAEA-A3B9-02385906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24AD35-79EC-67D0-6010-33ECA1D8A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37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7C7BC9-E4C7-C9B7-17BF-F0D3B04282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D2DF666-BA86-478E-506F-FF597D98998E}"/>
              </a:ext>
            </a:extLst>
          </p:cNvPr>
          <p:cNvSpPr txBox="1">
            <a:spLocks/>
          </p:cNvSpPr>
          <p:nvPr/>
        </p:nvSpPr>
        <p:spPr>
          <a:xfrm>
            <a:off x="3401623" y="6474125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2896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A7610-232B-5960-E1F5-4CF33ABBD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0608F5-7B8D-C3D8-EC2C-3D1C0A6A71A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B48A0AA-5BB5-421C-1672-A9142C3EE96A}"/>
              </a:ext>
            </a:extLst>
          </p:cNvPr>
          <p:cNvSpPr txBox="1">
            <a:spLocks/>
          </p:cNvSpPr>
          <p:nvPr/>
        </p:nvSpPr>
        <p:spPr>
          <a:xfrm>
            <a:off x="3401623" y="6474125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3380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A4BF4F-83E6-4C35-CF18-4D9F99CA05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480" t="9317" r="912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5FC043B-E708-77A7-7B1A-0EBA76B0C732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9678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20116A0-A116-D02F-C9B3-89900B7D86EC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2ED05D-756F-EEF3-7B51-2311ABADA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1699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4FF5BD-DD1B-79D0-09B8-A70BFF4321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373F9E1-90A9-17C1-4F46-F2F3CF50797A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9730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FB7B59-A1AC-2BF0-CF1B-AADF7C7BD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5" y="0"/>
            <a:ext cx="12122190" cy="681873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B79615E-B51D-5266-DAFE-E17CC0AB23AB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511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904AA1-9805-B409-7AFF-57EB43DB0A2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334" r="4544"/>
          <a:stretch>
            <a:fillRect/>
          </a:stretch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F54AD74-8A2C-2D02-E814-B000F28FA5DA}"/>
              </a:ext>
            </a:extLst>
          </p:cNvPr>
          <p:cNvSpPr txBox="1">
            <a:spLocks/>
          </p:cNvSpPr>
          <p:nvPr/>
        </p:nvSpPr>
        <p:spPr>
          <a:xfrm>
            <a:off x="3401623" y="6319865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9314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F159BA-B837-54B7-AEFD-B265D57E2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F4F0407-5F8C-BDDD-AD89-D5268CE39E86}"/>
              </a:ext>
            </a:extLst>
          </p:cNvPr>
          <p:cNvSpPr/>
          <p:nvPr/>
        </p:nvSpPr>
        <p:spPr>
          <a:xfrm>
            <a:off x="1988379" y="1408219"/>
            <a:ext cx="5267187" cy="4041562"/>
          </a:xfrm>
          <a:prstGeom prst="roundRect">
            <a:avLst/>
          </a:prstGeom>
          <a:solidFill>
            <a:srgbClr val="B088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DESCOBRIR A HISTÓRIA</a:t>
            </a:r>
          </a:p>
        </p:txBody>
      </p:sp>
    </p:spTree>
    <p:extLst>
      <p:ext uri="{BB962C8B-B14F-4D97-AF65-F5344CB8AC3E}">
        <p14:creationId xmlns:p14="http://schemas.microsoft.com/office/powerpoint/2010/main" val="5583125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04069-A045-B6D1-B257-42D5AFBA9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457EF36-52FB-B24D-A93B-DE6A3856DAE6}"/>
              </a:ext>
            </a:extLst>
          </p:cNvPr>
          <p:cNvSpPr/>
          <p:nvPr/>
        </p:nvSpPr>
        <p:spPr>
          <a:xfrm>
            <a:off x="39455" y="464839"/>
            <a:ext cx="4671693" cy="422784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ADB5852-B24C-2B23-FD75-8E6E6F9FD47A}"/>
              </a:ext>
            </a:extLst>
          </p:cNvPr>
          <p:cNvSpPr txBox="1">
            <a:spLocks/>
          </p:cNvSpPr>
          <p:nvPr/>
        </p:nvSpPr>
        <p:spPr>
          <a:xfrm>
            <a:off x="39455" y="447586"/>
            <a:ext cx="4671693" cy="4227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CARTÕES DE PERSONAGEM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04734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E2E108-89D9-B000-398F-003BCE73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B530B96-DE71-07C4-4DF8-931FDBB322F6}"/>
              </a:ext>
            </a:extLst>
          </p:cNvPr>
          <p:cNvSpPr/>
          <p:nvPr/>
        </p:nvSpPr>
        <p:spPr>
          <a:xfrm>
            <a:off x="2351314" y="3775503"/>
            <a:ext cx="5531894" cy="2923877"/>
          </a:xfrm>
          <a:prstGeom prst="roundRect">
            <a:avLst/>
          </a:prstGeom>
          <a:solidFill>
            <a:srgbClr val="225E70">
              <a:alpha val="63137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653D63-0DCE-645E-D20A-D77A2CEF764B}"/>
              </a:ext>
            </a:extLst>
          </p:cNvPr>
          <p:cNvSpPr txBox="1"/>
          <p:nvPr/>
        </p:nvSpPr>
        <p:spPr>
          <a:xfrm>
            <a:off x="2351314" y="3960168"/>
            <a:ext cx="535844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Olhai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para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mim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, e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sereis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salvos,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vós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todos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os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confins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da terra;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porque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eu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sou Deus, e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não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há</a:t>
            </a:r>
            <a:r>
              <a:rPr lang="en-NZ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outro.” </a:t>
            </a:r>
            <a:r>
              <a:rPr lang="en-US" sz="24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Isaías 45:22</a:t>
            </a:r>
            <a:endParaRPr kumimoji="0" lang="en-AU" sz="24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242DBD5-2D4D-7CA3-2396-53EF2B87FD52}"/>
              </a:ext>
            </a:extLst>
          </p:cNvPr>
          <p:cNvSpPr/>
          <p:nvPr/>
        </p:nvSpPr>
        <p:spPr>
          <a:xfrm>
            <a:off x="34354" y="460290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F730CA-5935-E268-121A-F9871CFF82E5}"/>
              </a:ext>
            </a:extLst>
          </p:cNvPr>
          <p:cNvSpPr txBox="1">
            <a:spLocks/>
          </p:cNvSpPr>
          <p:nvPr/>
        </p:nvSpPr>
        <p:spPr>
          <a:xfrm>
            <a:off x="34355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13054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F4CC3-A227-514F-9D9E-3CEAD02CF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F0714-52EB-BDF7-1E55-EB230CBE7648}"/>
              </a:ext>
            </a:extLst>
          </p:cNvPr>
          <p:cNvSpPr txBox="1">
            <a:spLocks/>
          </p:cNvSpPr>
          <p:nvPr/>
        </p:nvSpPr>
        <p:spPr>
          <a:xfrm>
            <a:off x="5268160" y="6573931"/>
            <a:ext cx="6630191" cy="2505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Century Gothic" panose="020B0502020202020204" pitchFamily="34" charset="0"/>
              </a:rPr>
              <a:t>"Isaiah 45:22" music by Rosie Smith, copyright © 2026 General Conference Corporation® of Seventh-day Adventists.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3D195A-970E-1657-4E18-04ED4D172206}"/>
              </a:ext>
            </a:extLst>
          </p:cNvPr>
          <p:cNvSpPr txBox="1">
            <a:spLocks/>
          </p:cNvSpPr>
          <p:nvPr/>
        </p:nvSpPr>
        <p:spPr>
          <a:xfrm>
            <a:off x="5774678" y="1586699"/>
            <a:ext cx="5900218" cy="48228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Olhai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Mim,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salvarei,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T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povos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Terra.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Pois Eu sou Deus,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outro.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Isaías 45:22.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8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C42FFB-A6D8-62FF-D494-5917BC577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74678" y="101067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639C7B"/>
                </a:solidFill>
                <a:effectLst/>
                <a:latin typeface="Century Gothic" panose="020B0502020202020204" pitchFamily="34" charset="0"/>
              </a:rPr>
              <a:t>Isaías 45:22</a:t>
            </a:r>
            <a:endParaRPr lang="en-AU" sz="2400" dirty="0">
              <a:solidFill>
                <a:srgbClr val="639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DE9BF4C-DD9E-7DE7-CC4B-6A1A3A275FC0}"/>
              </a:ext>
            </a:extLst>
          </p:cNvPr>
          <p:cNvSpPr/>
          <p:nvPr/>
        </p:nvSpPr>
        <p:spPr>
          <a:xfrm>
            <a:off x="29283" y="447585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9388C6C-7A2D-941F-D6DA-C10E511E0FB5}"/>
              </a:ext>
            </a:extLst>
          </p:cNvPr>
          <p:cNvSpPr txBox="1">
            <a:spLocks/>
          </p:cNvSpPr>
          <p:nvPr/>
        </p:nvSpPr>
        <p:spPr>
          <a:xfrm>
            <a:off x="29283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3" name="Isaías c45 v22">
            <a:hlinkClick r:id="" action="ppaction://media"/>
            <a:extLst>
              <a:ext uri="{FF2B5EF4-FFF2-40B4-BE49-F238E27FC236}">
                <a16:creationId xmlns:a16="http://schemas.microsoft.com/office/drawing/2014/main" id="{E2E5C4B5-2C36-D243-4D0C-257749B9D8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3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9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FDD4CBD-2669-CA7E-D71C-EAEDF1A6E1BE}"/>
              </a:ext>
            </a:extLst>
          </p:cNvPr>
          <p:cNvSpPr/>
          <p:nvPr/>
        </p:nvSpPr>
        <p:spPr>
          <a:xfrm>
            <a:off x="1771973" y="1554461"/>
            <a:ext cx="5442729" cy="3749078"/>
          </a:xfrm>
          <a:prstGeom prst="roundRect">
            <a:avLst/>
          </a:prstGeom>
          <a:solidFill>
            <a:srgbClr val="8691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LIÇÃO DA NATUREZA</a:t>
            </a:r>
          </a:p>
        </p:txBody>
      </p:sp>
    </p:spTree>
    <p:extLst>
      <p:ext uri="{BB962C8B-B14F-4D97-AF65-F5344CB8AC3E}">
        <p14:creationId xmlns:p14="http://schemas.microsoft.com/office/powerpoint/2010/main" val="35770237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C9227C1-A6A2-FCAD-D1FB-EFD93D137A8A}"/>
              </a:ext>
            </a:extLst>
          </p:cNvPr>
          <p:cNvSpPr/>
          <p:nvPr/>
        </p:nvSpPr>
        <p:spPr>
          <a:xfrm>
            <a:off x="6096000" y="1465561"/>
            <a:ext cx="5442729" cy="3749078"/>
          </a:xfrm>
          <a:prstGeom prst="roundRect">
            <a:avLst/>
          </a:prstGeom>
          <a:solidFill>
            <a:srgbClr val="56B6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4707326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F55C70-3538-CDF9-CA9E-730D3629D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EBD8AA4-3C21-B714-F305-E153DCBCB2D8}"/>
              </a:ext>
            </a:extLst>
          </p:cNvPr>
          <p:cNvSpPr/>
          <p:nvPr/>
        </p:nvSpPr>
        <p:spPr>
          <a:xfrm>
            <a:off x="6096000" y="1504057"/>
            <a:ext cx="5104961" cy="3849886"/>
          </a:xfrm>
          <a:prstGeom prst="roundRect">
            <a:avLst/>
          </a:prstGeom>
          <a:solidFill>
            <a:srgbClr val="4C3F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TRABALHO MANUAL</a:t>
            </a:r>
          </a:p>
        </p:txBody>
      </p:sp>
    </p:spTree>
    <p:extLst>
      <p:ext uri="{BB962C8B-B14F-4D97-AF65-F5344CB8AC3E}">
        <p14:creationId xmlns:p14="http://schemas.microsoft.com/office/powerpoint/2010/main" val="33522324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6D5178-6CE7-C725-276B-AB741D2CC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C1C5B1C-41C8-5FE6-B428-8C303645F103}"/>
              </a:ext>
            </a:extLst>
          </p:cNvPr>
          <p:cNvSpPr/>
          <p:nvPr/>
        </p:nvSpPr>
        <p:spPr>
          <a:xfrm>
            <a:off x="4628271" y="1504057"/>
            <a:ext cx="6878234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REVISÃO E COMPROMISSO</a:t>
            </a:r>
          </a:p>
        </p:txBody>
      </p:sp>
    </p:spTree>
    <p:extLst>
      <p:ext uri="{BB962C8B-B14F-4D97-AF65-F5344CB8AC3E}">
        <p14:creationId xmlns:p14="http://schemas.microsoft.com/office/powerpoint/2010/main" val="9367282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C0A94-63D7-428C-AECE-54ECE2328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87BDE7C-B320-FCA4-37DF-BFC2A3082759}"/>
              </a:ext>
            </a:extLst>
          </p:cNvPr>
          <p:cNvSpPr/>
          <p:nvPr/>
        </p:nvSpPr>
        <p:spPr>
          <a:xfrm>
            <a:off x="31688" y="466635"/>
            <a:ext cx="485620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E6C4240-8F53-67D1-EACA-24FB9DB04A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9825" y="1061216"/>
            <a:ext cx="5441742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 Deus </a:t>
            </a: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te</a:t>
            </a:r>
            <a:r>
              <a:rPr lang="en-AU" sz="2400" b="1" dirty="0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Guarde</a:t>
            </a:r>
            <a:endParaRPr lang="en-AU" sz="2400" dirty="0">
              <a:solidFill>
                <a:srgbClr val="D34B5D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50C7AB-8D10-E971-C235-28E68B6DCB99}"/>
              </a:ext>
            </a:extLst>
          </p:cNvPr>
          <p:cNvSpPr txBox="1">
            <a:spLocks/>
          </p:cNvSpPr>
          <p:nvPr/>
        </p:nvSpPr>
        <p:spPr>
          <a:xfrm>
            <a:off x="31688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A6594F83-3410-1779-D6CF-A9BAB2D90B7B}"/>
              </a:ext>
            </a:extLst>
          </p:cNvPr>
          <p:cNvSpPr txBox="1">
            <a:spLocks/>
          </p:cNvSpPr>
          <p:nvPr/>
        </p:nvSpPr>
        <p:spPr>
          <a:xfrm>
            <a:off x="463827" y="1501253"/>
            <a:ext cx="10217426" cy="50194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Escola Sabatina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acabou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Escola Sabatina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acabou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proteja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fique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proteja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fique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93EA46C-4874-C3B0-3AD3-53B636BEABCF}"/>
              </a:ext>
            </a:extLst>
          </p:cNvPr>
          <p:cNvSpPr txBox="1">
            <a:spLocks/>
          </p:cNvSpPr>
          <p:nvPr/>
        </p:nvSpPr>
        <p:spPr>
          <a:xfrm>
            <a:off x="1388900" y="6520660"/>
            <a:ext cx="5843168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"God Be With You" by Rosie Smith, copyright © 2025 General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5" name="Que Deus te Guarde">
            <a:hlinkClick r:id="" action="ppaction://media"/>
            <a:extLst>
              <a:ext uri="{FF2B5EF4-FFF2-40B4-BE49-F238E27FC236}">
                <a16:creationId xmlns:a16="http://schemas.microsoft.com/office/drawing/2014/main" id="{4EBCA9BD-F53F-5FA6-AC4C-839E1092CC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85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7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AEFED8-83E4-8421-F29F-3301A775B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37756D1-4845-2078-C0E9-36BC14227A15}"/>
              </a:ext>
            </a:extLst>
          </p:cNvPr>
          <p:cNvSpPr/>
          <p:nvPr/>
        </p:nvSpPr>
        <p:spPr>
          <a:xfrm>
            <a:off x="6096000" y="1504057"/>
            <a:ext cx="4538308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69705460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2362</TotalTime>
  <Words>913</Words>
  <Application>Microsoft Macintosh PowerPoint</Application>
  <PresentationFormat>Widescreen</PresentationFormat>
  <Paragraphs>180</Paragraphs>
  <Slides>38</Slides>
  <Notes>6</Notes>
  <HiddenSlides>0</HiddenSlides>
  <MMClips>10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Aptos</vt:lpstr>
      <vt:lpstr>Aptos Display</vt:lpstr>
      <vt:lpstr>Arial</vt:lpstr>
      <vt:lpstr>Century Gothic</vt:lpstr>
      <vt:lpstr>Helvetica</vt:lpstr>
      <vt:lpstr>1_Office Theme</vt:lpstr>
      <vt:lpstr>Office Theme</vt:lpstr>
      <vt:lpstr>PowerPoint Presentation</vt:lpstr>
      <vt:lpstr>PowerPoint Presentation</vt:lpstr>
      <vt:lpstr>Livros da Bíblia</vt:lpstr>
      <vt:lpstr>PowerPoint Presentation</vt:lpstr>
      <vt:lpstr>PowerPoint Presentation</vt:lpstr>
      <vt:lpstr>Vivos em Jesus</vt:lpstr>
      <vt:lpstr>O Meu Socorro</vt:lpstr>
      <vt:lpstr>O Meu Socorro</vt:lpstr>
      <vt:lpstr>Pára e Ouve</vt:lpstr>
      <vt:lpstr>De Joelhos Vou Orar</vt:lpstr>
      <vt:lpstr>PowerPoint Presentation</vt:lpstr>
      <vt:lpstr>PowerPoint Presentation</vt:lpstr>
      <vt:lpstr>Que Posso Dar ao Senhor?</vt:lpstr>
      <vt:lpstr>Que Posso Dar ao Senhor?</vt:lpstr>
      <vt:lpstr>PowerPoint Presentation</vt:lpstr>
      <vt:lpstr>PowerPoint Presentation</vt:lpstr>
      <vt:lpstr>Parabéns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Isaías 45:22</vt:lpstr>
      <vt:lpstr>PowerPoint Presentation</vt:lpstr>
      <vt:lpstr>PowerPoint Presentation</vt:lpstr>
      <vt:lpstr>PowerPoint Presentation</vt:lpstr>
      <vt:lpstr>PowerPoint Presentation</vt:lpstr>
      <vt:lpstr>Que Deus te Guarde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Apaza Romero, Fany</dc:creator>
  <cp:lastModifiedBy>Tiago Cunha</cp:lastModifiedBy>
  <cp:revision>27</cp:revision>
  <dcterms:created xsi:type="dcterms:W3CDTF">2025-11-10T16:37:45Z</dcterms:created>
  <dcterms:modified xsi:type="dcterms:W3CDTF">2026-09-29T14:42:56Z</dcterms:modified>
</cp:coreProperties>
</file>