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8"/>
  </p:notesMasterIdLst>
  <p:sldIdLst>
    <p:sldId id="338" r:id="rId3"/>
    <p:sldId id="364" r:id="rId4"/>
    <p:sldId id="376" r:id="rId5"/>
    <p:sldId id="377" r:id="rId6"/>
    <p:sldId id="378" r:id="rId7"/>
    <p:sldId id="379" r:id="rId8"/>
    <p:sldId id="380" r:id="rId9"/>
    <p:sldId id="383" r:id="rId10"/>
    <p:sldId id="276" r:id="rId11"/>
    <p:sldId id="385" r:id="rId12"/>
    <p:sldId id="386" r:id="rId13"/>
    <p:sldId id="387" r:id="rId14"/>
    <p:sldId id="335" r:id="rId15"/>
    <p:sldId id="389" r:id="rId16"/>
    <p:sldId id="390" r:id="rId17"/>
    <p:sldId id="391" r:id="rId18"/>
    <p:sldId id="337" r:id="rId19"/>
    <p:sldId id="273" r:id="rId20"/>
    <p:sldId id="256" r:id="rId21"/>
    <p:sldId id="358" r:id="rId22"/>
    <p:sldId id="359" r:id="rId23"/>
    <p:sldId id="360" r:id="rId24"/>
    <p:sldId id="398" r:id="rId25"/>
    <p:sldId id="361" r:id="rId26"/>
    <p:sldId id="362" r:id="rId27"/>
    <p:sldId id="363" r:id="rId28"/>
    <p:sldId id="339" r:id="rId29"/>
    <p:sldId id="269" r:id="rId30"/>
    <p:sldId id="277" r:id="rId31"/>
    <p:sldId id="356" r:id="rId32"/>
    <p:sldId id="392" r:id="rId33"/>
    <p:sldId id="393" r:id="rId34"/>
    <p:sldId id="394" r:id="rId35"/>
    <p:sldId id="395" r:id="rId36"/>
    <p:sldId id="39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2D51"/>
    <a:srgbClr val="639C7B"/>
    <a:srgbClr val="225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84FF60-2C5F-994B-9CC4-7AC4424F5B35}" v="1" dt="2026-09-29T14:04:40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06"/>
  </p:normalViewPr>
  <p:slideViewPr>
    <p:cSldViewPr snapToGrid="0">
      <p:cViewPr varScale="1">
        <p:scale>
          <a:sx n="109" d="100"/>
          <a:sy n="109" d="100"/>
        </p:scale>
        <p:origin x="32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5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673A88-5313-F63A-E53A-17FEC563ABB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08BF2D-9D22-2512-9EA8-D24213DDE655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F5A0C1-7B81-CF45-14DF-EE8FA0CF219C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1085673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7E6EBEE-1C39-309C-3BE7-FE5A67FFF9E5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32650C-D08B-EBD4-BF33-02D1D1B7D40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7D0456-785D-975B-8E4E-D09D2C21E86F}"/>
              </a:ext>
            </a:extLst>
          </p:cNvPr>
          <p:cNvSpPr txBox="1">
            <a:spLocks/>
          </p:cNvSpPr>
          <p:nvPr/>
        </p:nvSpPr>
        <p:spPr>
          <a:xfrm>
            <a:off x="3401623" y="542906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761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AF4C53E-5D74-47AA-DE37-6AB28EEE3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2800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Quão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aravilhoso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é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6AB0D5F-EA90-CA60-E513-016C5097FB5C}"/>
              </a:ext>
            </a:extLst>
          </p:cNvPr>
          <p:cNvSpPr txBox="1">
            <a:spLocks/>
          </p:cNvSpPr>
          <p:nvPr/>
        </p:nvSpPr>
        <p:spPr>
          <a:xfrm>
            <a:off x="586083" y="1515759"/>
            <a:ext cx="8600586" cy="50634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maravilhoso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Tamanho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exaltar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adoro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dar-Lhe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DEABFD8-F08F-53F2-6DB5-771964EB94BA}"/>
              </a:ext>
            </a:extLst>
          </p:cNvPr>
          <p:cNvSpPr txBox="1">
            <a:spLocks/>
          </p:cNvSpPr>
          <p:nvPr/>
        </p:nvSpPr>
        <p:spPr>
          <a:xfrm>
            <a:off x="469827" y="6579219"/>
            <a:ext cx="7670563" cy="254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"God Is So Wonderful" by Kimberly </a:t>
            </a:r>
            <a:r>
              <a:rPr lang="en-US" sz="800" dirty="0" err="1">
                <a:latin typeface="Century Gothic" panose="020B0502020202020204" pitchFamily="34" charset="0"/>
              </a:rPr>
              <a:t>Houliston</a:t>
            </a:r>
            <a:r>
              <a:rPr lang="en-US" sz="800" dirty="0">
                <a:latin typeface="Century Gothic" panose="020B0502020202020204" pitchFamily="34" charset="0"/>
              </a:rPr>
              <a:t>, copyright © 2011 Abide Family Ministries. Used by permission.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8B57911-8130-C1A5-32D4-9799A0923FE5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761486-391C-B4F4-7DF6-525F0E090D01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5" name="Quão Maravilhoso É">
            <a:hlinkClick r:id="" action="ppaction://media"/>
            <a:extLst>
              <a:ext uri="{FF2B5EF4-FFF2-40B4-BE49-F238E27FC236}">
                <a16:creationId xmlns:a16="http://schemas.microsoft.com/office/drawing/2014/main" id="{50B8F936-FDD2-62D2-7DD5-0109F49CFF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3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33F266D-2638-D0A8-53BE-2BC42F104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B85909E-B0DD-D5C9-1375-D72BF8334D30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98E0D65-2995-6ACE-9C6E-89F2639B1024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22B2FFF-059F-3EA4-F750-845DF57004B8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0E6788-7DDB-0A02-B3AD-A1977E459CCE}"/>
              </a:ext>
            </a:extLst>
          </p:cNvPr>
          <p:cNvSpPr txBox="1"/>
          <p:nvPr/>
        </p:nvSpPr>
        <p:spPr>
          <a:xfrm>
            <a:off x="8895806" y="1358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14" name="O Meu Socorro">
            <a:hlinkClick r:id="" action="ppaction://media"/>
            <a:extLst>
              <a:ext uri="{FF2B5EF4-FFF2-40B4-BE49-F238E27FC236}">
                <a16:creationId xmlns:a16="http://schemas.microsoft.com/office/drawing/2014/main" id="{3E0C881B-EFB2-FBB7-9B1A-9EF36ADA16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2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305B0-88D8-72E0-6100-BB34A81B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DD00172-CBF2-71E9-7372-5D0BD18A5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676A1AE-8E5C-3B03-CDFA-F606A0AFAD8E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C7E02C-247A-B39B-8BEC-3527A6AFB541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D2D35E2-4809-9D79-8761-3E82F63B2E76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E7037D-2411-BBF1-2EF5-4DF55F708EAB}"/>
              </a:ext>
            </a:extLst>
          </p:cNvPr>
          <p:cNvSpPr txBox="1"/>
          <p:nvPr/>
        </p:nvSpPr>
        <p:spPr>
          <a:xfrm>
            <a:off x="8895806" y="1358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841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8CEE4-BA71-4759-A652-D845CCA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3AB9338-31B8-9BEC-2604-026E9A447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Joelhos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Vou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1544895-64AF-B9E6-F3DB-59A0EB6B3C7A}"/>
              </a:ext>
            </a:extLst>
          </p:cNvPr>
          <p:cNvSpPr txBox="1">
            <a:spLocks/>
          </p:cNvSpPr>
          <p:nvPr/>
        </p:nvSpPr>
        <p:spPr>
          <a:xfrm>
            <a:off x="586082" y="1574503"/>
            <a:ext cx="9143999" cy="4979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joelhos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agradecer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fez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A98FFAC-5CB1-BF6F-5D21-0C746EE89AA8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9EE735-1F69-2A5C-4CE5-936E4BA30035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De Joelhos Vou Orar">
            <a:hlinkClick r:id="" action="ppaction://media"/>
            <a:extLst>
              <a:ext uri="{FF2B5EF4-FFF2-40B4-BE49-F238E27FC236}">
                <a16:creationId xmlns:a16="http://schemas.microsoft.com/office/drawing/2014/main" id="{57ADA721-4968-B2BD-118A-4FC2B0C167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5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614C4-AD86-6F53-A072-2FBC5A49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70037C-A75C-9D2D-64D4-245D78B6AB3C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4281299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C204B2A-6E66-55DC-30EA-B855EC127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13C90C3-873A-4A93-7E16-4974456660F9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F87220C-4E16-7333-9500-8D533B5BE444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61D9225-DB9E-E33E-B4CD-CA0E955292A8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7E1CD4D8-291D-FBE1-2661-F0D28A0222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714BC-A4E9-D964-3979-5701FB39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BD1E-C2CF-1D9E-19B7-3D1DEE9F9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150F77F-707E-66E0-2471-211A30F5543B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B72D71B-24E8-D454-6F6B-5DD4169C5328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29EB4E-A307-FFB4-95D7-D69A9F1AF999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39028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C3B1951-0D90-0E14-C88F-F2086EB90D34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37D8DA3-B73A-919C-C6AC-E40223E807F4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2FA5FD3-FEE4-EBC1-67D0-59681D763F39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DFF2781-27D4-F427-4DA8-D6DAD32297CD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01328B-0663-E590-9DEA-A2B33E911FA9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8255E9-8588-AFB5-A02D-574F90C07DA8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CFD5872F-C4BC-C8E7-2201-6293D337C0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0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F3D945-B7AC-24F1-E6DD-FC0F24E0B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D308E2A-BB9F-C097-9E7C-3B0175F5C8C3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E2D1A2-4EC6-E764-CB90-39497D2F6C18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19BE3490-D0C8-5564-3C85-D47578341D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A7A514A-AE27-22BE-BD27-43DDD66002DE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C96C1B3-169E-5B67-E0C7-0403B5391474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608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9E43225-6521-11BA-DDA2-B670886101C6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3948194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412596" y="1413991"/>
            <a:ext cx="809835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Amigos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seguem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 Deus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levam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-me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até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Jesus,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tem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poder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para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curar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o meu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corpo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perdoar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os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meus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pecados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  <a:endParaRPr lang="en-AU" sz="5400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55349E8-7B48-1DE7-0A54-9901218B7367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7CE4C97-D073-1759-FDE7-26E7F5030C74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8298B73-2534-04F2-4938-001DFF253D0C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7F89EB-42D7-9A03-D829-295B22245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AF427A-302F-D1F1-487B-6594ED5522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29" r="2797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38BA6CB-DBBC-CDE6-99A3-C3DE0DB7D62E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60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BEF314-DE26-3E85-2487-810AE39E2A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168" r="1" b="2016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68E96C9-BF25-3BCD-2CF0-B9ABB80E6555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87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989CC1-728B-B927-62C2-89A6772E1D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29" r="27601" b="19334"/>
          <a:stretch>
            <a:fillRect/>
          </a:stretch>
        </p:blipFill>
        <p:spPr>
          <a:xfrm>
            <a:off x="0" y="0"/>
            <a:ext cx="12192000" cy="1291068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AC5B0E6-7D62-F518-72C2-E7881E23200A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93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D0209-2F53-082B-632F-9FB888F6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6A2CC6-7190-7F4F-17E6-86D9B78B0C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764" r="27601" b="1933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E2AEE03-4EF8-5D64-3FC3-766232D14B47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34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2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685EB4-8F5E-CA4D-1167-937C3FFF50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3E550C-79B8-548C-99D4-5E129B4E4E88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85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AAA1AC-64CD-E7DA-224F-1166C06AE5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63" r="29272" b="30638"/>
          <a:stretch>
            <a:fillRect/>
          </a:stretch>
        </p:blipFill>
        <p:spPr>
          <a:xfrm>
            <a:off x="-1" y="-17800"/>
            <a:ext cx="12192001" cy="68757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F8CE98C-7975-6A70-7A85-841887C0A57B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854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2B4DD8-3E65-EB86-78AE-6EC7FCFB96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67" t="41540" r="13001" b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55E2BED-D5B3-C3E6-CB6E-54C9959083FE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801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D2022DC-41D8-EC49-0DC6-E7ECD140A23B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A87CBE0-F682-B75E-AC06-2639A17921F4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79CDE1-7DF8-1695-A510-5980C3C62AF7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5807EBF8-F858-63D6-220F-3BE7E2C71066}"/>
              </a:ext>
            </a:extLst>
          </p:cNvPr>
          <p:cNvSpPr/>
          <p:nvPr/>
        </p:nvSpPr>
        <p:spPr>
          <a:xfrm>
            <a:off x="0" y="4979962"/>
            <a:ext cx="8187397" cy="1878037"/>
          </a:xfrm>
          <a:prstGeom prst="round1Rect">
            <a:avLst/>
          </a:prstGeom>
          <a:solidFill>
            <a:srgbClr val="639C7B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154745" y="5105757"/>
            <a:ext cx="83280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“Amai-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cordialmente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uns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aos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outros com amor fraternal,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preferindo-vos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honra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uns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aos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outros.” </a:t>
            </a:r>
            <a:r>
              <a:rPr lang="en-NZ" sz="2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Romanos 12:10</a:t>
            </a:r>
            <a:endParaRPr lang="en-AU" sz="24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ABB27EE-D92C-32CE-F167-7DCD028FA073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FEF13F-7DB0-D40C-252D-B13F94BC313F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4962293" y="6512313"/>
            <a:ext cx="7088177" cy="2505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"Romans 12:10" music by Rosie Smith, copyright © 2026 General Conference Corporation® of Seventh-day Adventists.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3903785" y="2207623"/>
            <a:ext cx="7887657" cy="33049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outros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 amor fraternal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honra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referindo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outros.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Romanos,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capítulo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12, verso 10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8525" y="132760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Romanos 12:10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5321295-77CF-58C0-AAA8-413474EBF3F7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6A80B5-ACBA-E7A4-2F71-ADD29974BB25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Romanos c12 v10">
            <a:hlinkClick r:id="" action="ppaction://media"/>
            <a:extLst>
              <a:ext uri="{FF2B5EF4-FFF2-40B4-BE49-F238E27FC236}">
                <a16:creationId xmlns:a16="http://schemas.microsoft.com/office/drawing/2014/main" id="{C812DB55-81A8-0482-BBE3-4B88917CCF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E DESAFIO MISSIONÁRIA</a:t>
            </a:r>
          </a:p>
        </p:txBody>
      </p:sp>
    </p:spTree>
    <p:extLst>
      <p:ext uri="{BB962C8B-B14F-4D97-AF65-F5344CB8AC3E}">
        <p14:creationId xmlns:p14="http://schemas.microsoft.com/office/powerpoint/2010/main" val="161128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33097AC-A68D-23DE-5B6E-425E15254EC7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1865556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DFBBEC6-F654-7ACD-57C0-905E0CEA742B}"/>
              </a:ext>
            </a:extLst>
          </p:cNvPr>
          <p:cNvSpPr/>
          <p:nvPr/>
        </p:nvSpPr>
        <p:spPr>
          <a:xfrm>
            <a:off x="5036234" y="1504057"/>
            <a:ext cx="6442136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 E COMPROMISSO</a:t>
            </a:r>
          </a:p>
        </p:txBody>
      </p:sp>
    </p:spTree>
    <p:extLst>
      <p:ext uri="{BB962C8B-B14F-4D97-AF65-F5344CB8AC3E}">
        <p14:creationId xmlns:p14="http://schemas.microsoft.com/office/powerpoint/2010/main" val="833466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7B4ACC9-7A0D-7AF1-8495-34A7EDAAE17A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E300D1F-22A8-931A-5709-4A6421C55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03E9D8-DEC3-3AAF-9D25-D8D9AE05AF94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165F702-8D6D-88DD-80BC-32539937BB2F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F559279-6CF1-18F5-17E1-398C209D90A2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CE26E5BF-6C44-9EB9-A406-EAEC6D7AA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5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97EE28-69F5-5756-2FB2-18F609ABA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2901766-EAFF-317D-A78C-A6AAECDC00C8}"/>
              </a:ext>
            </a:extLst>
          </p:cNvPr>
          <p:cNvSpPr/>
          <p:nvPr/>
        </p:nvSpPr>
        <p:spPr>
          <a:xfrm>
            <a:off x="6096000" y="1504057"/>
            <a:ext cx="4538308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3617010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833</Words>
  <Application>Microsoft Macintosh PowerPoint</Application>
  <PresentationFormat>Widescreen</PresentationFormat>
  <Paragraphs>152</Paragraphs>
  <Slides>35</Slides>
  <Notes>5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Quão Maravilhoso é</vt:lpstr>
      <vt:lpstr>O Meu Socorro</vt:lpstr>
      <vt:lpstr>O Meu Socorro</vt:lpstr>
      <vt:lpstr>De Joelhos Vou Orar</vt:lpstr>
      <vt:lpstr>PowerPoint Presentation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Romanos 12:10</vt:lpstr>
      <vt:lpstr>PowerPoint Presentation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27</cp:revision>
  <dcterms:created xsi:type="dcterms:W3CDTF">2025-11-10T16:37:45Z</dcterms:created>
  <dcterms:modified xsi:type="dcterms:W3CDTF">2026-09-29T14:06:30Z</dcterms:modified>
</cp:coreProperties>
</file>