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6"/>
  </p:notesMasterIdLst>
  <p:sldIdLst>
    <p:sldId id="338" r:id="rId3"/>
    <p:sldId id="363" r:id="rId4"/>
    <p:sldId id="376" r:id="rId5"/>
    <p:sldId id="351" r:id="rId6"/>
    <p:sldId id="259" r:id="rId7"/>
    <p:sldId id="342" r:id="rId8"/>
    <p:sldId id="377" r:id="rId9"/>
    <p:sldId id="276" r:id="rId10"/>
    <p:sldId id="379" r:id="rId11"/>
    <p:sldId id="380" r:id="rId12"/>
    <p:sldId id="382" r:id="rId13"/>
    <p:sldId id="383" r:id="rId14"/>
    <p:sldId id="384" r:id="rId15"/>
    <p:sldId id="385" r:id="rId16"/>
    <p:sldId id="337" r:id="rId17"/>
    <p:sldId id="273" r:id="rId18"/>
    <p:sldId id="256" r:id="rId19"/>
    <p:sldId id="358" r:id="rId20"/>
    <p:sldId id="359" r:id="rId21"/>
    <p:sldId id="360" r:id="rId22"/>
    <p:sldId id="361" r:id="rId23"/>
    <p:sldId id="362" r:id="rId24"/>
    <p:sldId id="339" r:id="rId25"/>
    <p:sldId id="269" r:id="rId26"/>
    <p:sldId id="277" r:id="rId27"/>
    <p:sldId id="356" r:id="rId28"/>
    <p:sldId id="389" r:id="rId29"/>
    <p:sldId id="387" r:id="rId30"/>
    <p:sldId id="386" r:id="rId31"/>
    <p:sldId id="302" r:id="rId32"/>
    <p:sldId id="393" r:id="rId33"/>
    <p:sldId id="388" r:id="rId34"/>
    <p:sldId id="391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5E70"/>
    <a:srgbClr val="869136"/>
    <a:srgbClr val="9A9633"/>
    <a:srgbClr val="639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BD6F44-5F0A-F541-8EA9-1241651BCE99}" v="1" dt="2026-09-29T10:38:53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502"/>
  </p:normalViewPr>
  <p:slideViewPr>
    <p:cSldViewPr snapToGrid="0">
      <p:cViewPr varScale="1">
        <p:scale>
          <a:sx n="91" d="100"/>
          <a:sy n="91" d="100"/>
        </p:scale>
        <p:origin x="200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75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1EC29F-5CEE-1A28-A06A-6A3677477B8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E30A6E9-27BA-625C-A735-BBE1E435D0F8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8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4ADC996-C6DB-2F04-B73C-10007801053D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922097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2E0CB79-23C4-F745-5C19-1A2A1907B7C0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ATIVIDADES DE ABERTURA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32650C-D08B-EBD4-BF33-02D1D1B7D40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800" b="1" dirty="0">
                <a:solidFill>
                  <a:srgbClr val="0F9ED5"/>
                </a:solidFill>
                <a:latin typeface="Century Gothic" panose="020B0502020202020204" pitchFamily="34" charset="0"/>
              </a:rPr>
              <a:t>Bem-</a:t>
            </a:r>
            <a:r>
              <a:rPr lang="en-US" sz="4800" b="1" dirty="0" err="1">
                <a:solidFill>
                  <a:srgbClr val="0F9ED5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0F9ED5"/>
                </a:solidFill>
                <a:latin typeface="Century Gothic" panose="020B0502020202020204" pitchFamily="34" charset="0"/>
              </a:rPr>
              <a:t> à Escola Sabatina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0B53F72-3180-E72C-10FE-76C564053A7F}"/>
              </a:ext>
            </a:extLst>
          </p:cNvPr>
          <p:cNvSpPr txBox="1">
            <a:spLocks/>
          </p:cNvSpPr>
          <p:nvPr/>
        </p:nvSpPr>
        <p:spPr>
          <a:xfrm>
            <a:off x="3401623" y="5429062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76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5DAA9-61E8-6263-1652-CDE32417F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2800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Vivos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em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492B70-2F13-162D-5356-0347630FFAC5}"/>
              </a:ext>
            </a:extLst>
          </p:cNvPr>
          <p:cNvSpPr txBox="1">
            <a:spLocks/>
          </p:cNvSpPr>
          <p:nvPr/>
        </p:nvSpPr>
        <p:spPr>
          <a:xfrm>
            <a:off x="613319" y="1605295"/>
            <a:ext cx="8600586" cy="455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Sábado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daí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amor de Deus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Vivos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BB38264-F6DC-622A-5BB1-203D52B31573}"/>
              </a:ext>
            </a:extLst>
          </p:cNvPr>
          <p:cNvSpPr txBox="1">
            <a:spLocks/>
          </p:cNvSpPr>
          <p:nvPr/>
        </p:nvSpPr>
        <p:spPr>
          <a:xfrm>
            <a:off x="469828" y="6601521"/>
            <a:ext cx="7837832" cy="2320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"Alive in Jesus" by Rosie Smith, copyright © 2024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5B5F1DE-1520-4506-5E0F-B2F818CF27E8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E87A31-493F-C398-23F9-F16BF8CE3795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Vivos em Jesus">
            <a:hlinkClick r:id="" action="ppaction://media"/>
            <a:extLst>
              <a:ext uri="{FF2B5EF4-FFF2-40B4-BE49-F238E27FC236}">
                <a16:creationId xmlns:a16="http://schemas.microsoft.com/office/drawing/2014/main" id="{2D65C2A3-872D-F766-BAB1-737745AB44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8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A5668-7736-8DBF-162B-5E7FC8F9D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4F9B7-3452-2B5F-FB41-962864464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2800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Quão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aravilhoso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é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CB6A2A-CFF0-55D5-8AC7-A5960C5B5D58}"/>
              </a:ext>
            </a:extLst>
          </p:cNvPr>
          <p:cNvSpPr txBox="1">
            <a:spLocks/>
          </p:cNvSpPr>
          <p:nvPr/>
        </p:nvSpPr>
        <p:spPr>
          <a:xfrm>
            <a:off x="586083" y="1515759"/>
            <a:ext cx="8600586" cy="48569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maravilhoso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Tamanho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exaltar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adoro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dar-Lhe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F74CC68-6425-003F-7373-0CAD5D2A7CD2}"/>
              </a:ext>
            </a:extLst>
          </p:cNvPr>
          <p:cNvSpPr txBox="1">
            <a:spLocks/>
          </p:cNvSpPr>
          <p:nvPr/>
        </p:nvSpPr>
        <p:spPr>
          <a:xfrm>
            <a:off x="469827" y="6579219"/>
            <a:ext cx="7670563" cy="25431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"God Is So Wonderful" by Kimberly </a:t>
            </a:r>
            <a:r>
              <a:rPr lang="en-US" sz="800" dirty="0" err="1">
                <a:latin typeface="Century Gothic" panose="020B0502020202020204" pitchFamily="34" charset="0"/>
              </a:rPr>
              <a:t>Houliston</a:t>
            </a:r>
            <a:r>
              <a:rPr lang="en-US" sz="800" dirty="0">
                <a:latin typeface="Century Gothic" panose="020B0502020202020204" pitchFamily="34" charset="0"/>
              </a:rPr>
              <a:t>, copyright © 2011 Abide Family Ministries. Used by permission.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DD5AD85-05E8-F600-A7C0-9B03F81600EF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69807C-0E5C-224E-99CF-B885724B5DD3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Quão Maravilhoso É">
            <a:hlinkClick r:id="" action="ppaction://media"/>
            <a:extLst>
              <a:ext uri="{FF2B5EF4-FFF2-40B4-BE49-F238E27FC236}">
                <a16:creationId xmlns:a16="http://schemas.microsoft.com/office/drawing/2014/main" id="{6492DB2C-C5B1-2256-6727-122844D00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8CEE4-BA71-4759-A652-D845CCA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0DD5F5-F5B6-F790-5FB6-9E66C4278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Joelhos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Vou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498035A-D7F8-681A-E633-E4AD1E3B510B}"/>
              </a:ext>
            </a:extLst>
          </p:cNvPr>
          <p:cNvSpPr txBox="1">
            <a:spLocks/>
          </p:cNvSpPr>
          <p:nvPr/>
        </p:nvSpPr>
        <p:spPr>
          <a:xfrm>
            <a:off x="586082" y="1574503"/>
            <a:ext cx="9143999" cy="4979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joelhos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agradecer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fez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8627707-29FC-3B64-250E-FE382E354BC2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4A9480D-1CB6-AAA7-E29C-E832DA48CE9A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De Joelhos Vou Orar">
            <a:hlinkClick r:id="" action="ppaction://media"/>
            <a:extLst>
              <a:ext uri="{FF2B5EF4-FFF2-40B4-BE49-F238E27FC236}">
                <a16:creationId xmlns:a16="http://schemas.microsoft.com/office/drawing/2014/main" id="{9BC3C973-58C6-2912-F80F-06E443B8BE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1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4E5F0AD-F3AE-ECC2-6E4E-CA5303F58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A3B59FA-F5EA-F78D-DC94-D38B08DE29A1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770B64-FA92-425D-7020-46E12BE4DC87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C405F1B-631C-8317-0FA6-59BB8B8081E0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82E4AE22-09C2-F1CA-9D10-B417142E8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714BC-A4E9-D964-3979-5701FB39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41F4-BB7D-4F97-EDB2-DE5A6E1A1C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7BA54D1-2FDF-769C-DA99-3ABF66379BBB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D6E5C0E-80B3-5988-28B8-BC4A1F9E8E4F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DD5DB2-F0BF-E1CA-D6FD-A0CB1D2B2875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90823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C3B1951-0D90-0E14-C88F-F2086EB90D34}"/>
              </a:ext>
            </a:extLst>
          </p:cNvPr>
          <p:cNvSpPr/>
          <p:nvPr/>
        </p:nvSpPr>
        <p:spPr>
          <a:xfrm>
            <a:off x="1055076" y="984739"/>
            <a:ext cx="6808764" cy="4879144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 E 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1197896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D77A9C1-6D52-AEC7-E2FD-E5F9850A4BD5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4B46A27-7D93-4C99-4B4E-0058153813E0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CFFF57BA-667E-3311-89A7-F30781AAF198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3CE619B-86A7-0AA3-7295-A6B697C12B0D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B30A1F3-75A2-CD65-1839-3D07ECC8E22D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5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572ED7E1-8D83-678A-1018-5534F191A8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2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A1DB035-3A2D-847B-2670-1F1BCCCDA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5CD82E3-3001-631E-73B9-D2EB9851CB08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A4083C6-F384-1DF3-4639-B4E7ADED2A1E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EC76B181-2185-7B9B-9F91-DE2F7A6BC6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3F7D430-0EF2-28BD-74FF-55A783BF90D7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5B24AF5-E187-EBFF-035C-9F8D677DE47E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617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FCAE654-EAEA-55AF-0F00-A5A9D5065640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3894860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2419B2-D7FA-6A02-C79C-B3B67D2907D5}"/>
              </a:ext>
            </a:extLst>
          </p:cNvPr>
          <p:cNvSpPr txBox="1"/>
          <p:nvPr/>
        </p:nvSpPr>
        <p:spPr>
          <a:xfrm>
            <a:off x="954142" y="1332102"/>
            <a:ext cx="65158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Posso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levar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minhas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preocupações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dúvidas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 Jesus,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porque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Ele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cuida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de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mim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  <a:endParaRPr lang="en-AU" sz="5400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C57179B-7F36-3C43-7E71-D4E1CE7C0563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4A7FFB0-2FB2-8B31-9F4B-A6593656B45A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ED4D3E-3242-C8C6-24CC-51B0A6918CB0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440C81-E43D-D5C3-5795-2448C0237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867D1D-EF45-95F3-C600-45256CD3DB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38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3A3118-189B-43E6-D2EB-9F0C975D4EE5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931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244297-1FF1-C626-8BF7-1AD06E8F3B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69" b="15423"/>
          <a:stretch>
            <a:fillRect/>
          </a:stretch>
        </p:blipFill>
        <p:spPr>
          <a:xfrm>
            <a:off x="3796145" y="-1154017"/>
            <a:ext cx="4020599" cy="801201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176AA47-76A1-6D2F-1342-625EB3FCBBCB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393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DF0D21-A83F-601D-00DF-A07471AB4D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33" r="19768"/>
          <a:stretch>
            <a:fillRect/>
          </a:stretch>
        </p:blipFill>
        <p:spPr>
          <a:xfrm>
            <a:off x="0" y="0"/>
            <a:ext cx="12327384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7E3EADD-54BB-AF3D-864B-9D2BEA6B2EA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35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32A880-0BA6-8ED4-4527-ED9CDD0673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08"/>
          <a:stretch>
            <a:fillRect/>
          </a:stretch>
        </p:blipFill>
        <p:spPr>
          <a:xfrm>
            <a:off x="0" y="0"/>
            <a:ext cx="12189926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30B2CDD-85A4-6D02-2B08-5E88AE615901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21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369A6C-72BA-C10F-3061-072D24C373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" t="6456" r="194" b="8957"/>
          <a:stretch>
            <a:fillRect/>
          </a:stretch>
        </p:blipFill>
        <p:spPr>
          <a:xfrm>
            <a:off x="1555845" y="0"/>
            <a:ext cx="10017455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244B72A-4BB2-9E6F-5080-0AE7C8005F15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518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D26D1B5-B04E-063B-5DC4-0BFA6C6D1375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02D5A8F-F79B-2DA5-09B5-79CFB7BE56E0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AB926C-67B0-5040-368F-B5A02234B45E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373335" y="4488460"/>
            <a:ext cx="523875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“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Lançando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sobre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ele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toda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a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vossa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ansiedade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porque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ele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tem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cuidado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de </a:t>
            </a:r>
            <a:r>
              <a:rPr lang="en-NZ" sz="32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vós</a:t>
            </a:r>
            <a:r>
              <a:rPr lang="en-NZ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.” </a:t>
            </a:r>
            <a:r>
              <a:rPr lang="en-NZ" sz="2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 Pedro 5:7</a:t>
            </a:r>
            <a:endParaRPr kumimoji="0" lang="en-AU" sz="2400" b="1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C90D2F5-61FC-7F29-1C35-5441C9A6B97F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01879D8-113F-1B75-7583-AC190BDF70EE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5523512" y="6591869"/>
            <a:ext cx="6109304" cy="266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"1 Peter 5:7" music by Rosie Smith,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4656406" y="1492811"/>
            <a:ext cx="7235689" cy="47183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Deus, 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onfia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1ª de Pedro 5:7.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Deus, 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onfia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1ª de Pedro 5:7.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6683" y="97019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1 Pedro 5:7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1915FD2-7859-EF5A-A74A-6496526C9EDE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C9FF07-8EA1-9A83-AD85-844E9F90F6DD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3" name="1 Pedro c5 v7">
            <a:hlinkClick r:id="" action="ppaction://media"/>
            <a:extLst>
              <a:ext uri="{FF2B5EF4-FFF2-40B4-BE49-F238E27FC236}">
                <a16:creationId xmlns:a16="http://schemas.microsoft.com/office/drawing/2014/main" id="{1CF5C48B-21CF-9659-6A1D-2972406FAA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FDD4CBD-2669-CA7E-D71C-EAEDF1A6E1BE}"/>
              </a:ext>
            </a:extLst>
          </p:cNvPr>
          <p:cNvSpPr/>
          <p:nvPr/>
        </p:nvSpPr>
        <p:spPr>
          <a:xfrm>
            <a:off x="1771973" y="1554461"/>
            <a:ext cx="5442729" cy="3749078"/>
          </a:xfrm>
          <a:prstGeom prst="roundRect">
            <a:avLst/>
          </a:prstGeom>
          <a:solidFill>
            <a:srgbClr val="8691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577023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FECDA26-3A0E-731C-FA98-CC4439790072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693068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318137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C5B1C-41C8-5FE6-B428-8C303645F103}"/>
              </a:ext>
            </a:extLst>
          </p:cNvPr>
          <p:cNvSpPr/>
          <p:nvPr/>
        </p:nvSpPr>
        <p:spPr>
          <a:xfrm>
            <a:off x="5036234" y="1504057"/>
            <a:ext cx="6442136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 E COMPROMISSO</a:t>
            </a:r>
          </a:p>
        </p:txBody>
      </p:sp>
    </p:spTree>
    <p:extLst>
      <p:ext uri="{BB962C8B-B14F-4D97-AF65-F5344CB8AC3E}">
        <p14:creationId xmlns:p14="http://schemas.microsoft.com/office/powerpoint/2010/main" val="7710259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D9FFCF-DBF1-6DCC-916B-75CE05EE8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BD408E-B5E0-74BA-40D8-F2ED087E81D6}"/>
              </a:ext>
            </a:extLst>
          </p:cNvPr>
          <p:cNvSpPr txBox="1"/>
          <p:nvPr/>
        </p:nvSpPr>
        <p:spPr>
          <a:xfrm>
            <a:off x="954142" y="1332102"/>
            <a:ext cx="651580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Posso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levar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minhas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preocupações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dúvidas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 Jesus,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porque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Ele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cuida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de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mim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  <a:endParaRPr lang="en-AU" sz="5400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160C7FD-B0D0-AE72-1C98-D64E0B0DB278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5981E3-CAEC-FA79-459D-1C8B1F3816B4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81309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E8697D4-8F4F-B07B-6891-790C78352F3E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04CBD9C-E661-912B-240B-34D66C208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3B28F1-6E9A-326A-E9CC-6202CA138F1C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2625516-1091-17E2-9803-DFB64BAD93BE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30596D9-2BBC-A7FE-F3C1-A1971FBB82E2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5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3E49C049-667E-6530-D2F2-69357C2367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7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0B8F13-BC62-7C69-C584-520C8E04C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5CF3BFC-C4C1-7DED-288F-422E057AFE95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1B5FFFF-309F-DF2C-C436-3A7F965BC95C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39455028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3690</TotalTime>
  <Words>755</Words>
  <Application>Microsoft Macintosh PowerPoint</Application>
  <PresentationFormat>Widescreen</PresentationFormat>
  <Paragraphs>149</Paragraphs>
  <Slides>33</Slides>
  <Notes>5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Vivos em Jesus</vt:lpstr>
      <vt:lpstr>Quão Maravilhoso é</vt:lpstr>
      <vt:lpstr>De Joelhos Vou Orar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Pedro 5:7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29</cp:revision>
  <dcterms:created xsi:type="dcterms:W3CDTF">2025-11-10T16:37:45Z</dcterms:created>
  <dcterms:modified xsi:type="dcterms:W3CDTF">2026-09-29T10:42:34Z</dcterms:modified>
</cp:coreProperties>
</file>