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41"/>
  </p:notesMasterIdLst>
  <p:sldIdLst>
    <p:sldId id="338" r:id="rId3"/>
    <p:sldId id="341" r:id="rId4"/>
    <p:sldId id="376" r:id="rId5"/>
    <p:sldId id="351" r:id="rId6"/>
    <p:sldId id="259" r:id="rId7"/>
    <p:sldId id="382" r:id="rId8"/>
    <p:sldId id="342" r:id="rId9"/>
    <p:sldId id="370" r:id="rId10"/>
    <p:sldId id="383" r:id="rId11"/>
    <p:sldId id="384" r:id="rId12"/>
    <p:sldId id="385" r:id="rId13"/>
    <p:sldId id="347" r:id="rId14"/>
    <p:sldId id="276" r:id="rId15"/>
    <p:sldId id="362" r:id="rId16"/>
    <p:sldId id="379" r:id="rId17"/>
    <p:sldId id="386" r:id="rId18"/>
    <p:sldId id="335" r:id="rId19"/>
    <p:sldId id="295" r:id="rId20"/>
    <p:sldId id="296" r:id="rId21"/>
    <p:sldId id="352" r:id="rId22"/>
    <p:sldId id="337" r:id="rId23"/>
    <p:sldId id="273" r:id="rId24"/>
    <p:sldId id="256" r:id="rId25"/>
    <p:sldId id="363" r:id="rId26"/>
    <p:sldId id="364" r:id="rId27"/>
    <p:sldId id="365" r:id="rId28"/>
    <p:sldId id="366" r:id="rId29"/>
    <p:sldId id="367" r:id="rId30"/>
    <p:sldId id="368" r:id="rId31"/>
    <p:sldId id="369" r:id="rId32"/>
    <p:sldId id="339" r:id="rId33"/>
    <p:sldId id="269" r:id="rId34"/>
    <p:sldId id="277" r:id="rId35"/>
    <p:sldId id="356" r:id="rId36"/>
    <p:sldId id="353" r:id="rId37"/>
    <p:sldId id="301" r:id="rId38"/>
    <p:sldId id="350" r:id="rId39"/>
    <p:sldId id="302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C898D"/>
    <a:srgbClr val="438D7A"/>
    <a:srgbClr val="5594BF"/>
    <a:srgbClr val="225E70"/>
    <a:srgbClr val="D34B5D"/>
    <a:srgbClr val="4C3F89"/>
    <a:srgbClr val="56B6B3"/>
    <a:srgbClr val="9C9360"/>
    <a:srgbClr val="39C7F4"/>
    <a:srgbClr val="CC7F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9E6F4A-1A0F-604B-BC69-46BF17975385}" v="6" dt="2026-09-29T08:43:43.6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164"/>
    <p:restoredTop sz="94616"/>
  </p:normalViewPr>
  <p:slideViewPr>
    <p:cSldViewPr snapToGrid="0">
      <p:cViewPr varScale="1">
        <p:scale>
          <a:sx n="143" d="100"/>
          <a:sy n="143" d="100"/>
        </p:scale>
        <p:origin x="216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1" d="100"/>
        <a:sy n="91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microsoft.com/office/2015/10/relationships/revisionInfo" Target="revisionInfo.xml"/><Relationship Id="rId20" Type="http://schemas.openxmlformats.org/officeDocument/2006/relationships/slide" Target="slides/slide18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1D2CB5-473A-C840-AFBB-424B209F1A0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1D3C6F-2BCF-B648-83FA-80582074F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152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7707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81771-0399-071D-AF31-7FE623AE9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8876EC-66FF-4556-F103-EC7FA93FFE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49E456-6BC9-2F11-67F6-ABF619DB86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885593-3A23-84CD-C967-4F2D7DC711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7223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1D3C6F-2BCF-B648-83FA-80582074F51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559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8C434-BDD7-0408-BFE2-FFB16E1C7F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DAE7FF-6054-A47B-F1FB-C803441BB7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D8D0C3-5234-C6A7-A824-124D36BCEB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3EE8A5-4080-7BB3-6B6F-2ED8AC0B01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1D3C6F-2BCF-B648-83FA-80582074F51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0966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1D3C6F-2BCF-B648-83FA-80582074F51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3089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1D3C6F-2BCF-B648-83FA-80582074F51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1581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2209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631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675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122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886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70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936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501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451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76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262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815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D31F2-40D7-3260-E08A-2CD002FADE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2DCD8-8CF2-4E6B-B1F4-971B2990BB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79B813-3400-EB9D-8EFD-4AB885864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96C28-4F5F-13C0-056E-BF2BA353B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8A0D2D-1863-41F4-0A5D-364DBCCA0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749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4A606-E99D-C260-7317-809BFCE08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93E66-AE48-9CFF-3DA2-31B8681FB5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8C3CB-9D40-B03A-E073-1E6512E6D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0D1F6-C14E-0917-E803-B7E2E1285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16EEFC-D36B-01DE-D12F-D8E206616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890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8212B-F376-1E5F-925C-A2CF8AA21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B80AAB-52B4-60A2-A906-AF1EB70D13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B059A-72C5-5D21-315C-9EEB6C1F3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D69E99-7AD6-6D32-FF42-DF0BB6CA9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264E36-8222-8793-56D9-4F9314C94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2471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F1F58-D6C4-EE19-12B5-315609618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6BF5A9-7A79-4206-C3EB-A1E85BB16B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C878B-0BDA-2946-2F17-69313ACCC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7CF20B-0FD8-C10E-637E-256A797F2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323157-327F-0F9E-3D57-00247955D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0AB157-9214-0F65-D7AB-5A839A654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778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54A07-3198-E0E2-8BB8-4BEE4FF8F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60EB01-C89F-EB6C-EF06-667531C15C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4583DB-EC25-F259-6B8A-76BBC3E74C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6CC94A-7426-0562-1295-F938DE6BD3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74F32E-0F2A-9707-8137-3F778759B4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F28735-281C-82CA-CA91-5AA9ED268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BCDB0B-303E-9F5A-8539-E629E239F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7BB7F2-52AC-701C-41D5-A45467784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9594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7D60F-D243-DC7C-2B08-7E5365C6C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E09461-5E2C-09BE-DAF1-9D8B4F44E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C15002-36DC-5545-7512-60321E157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E2F46D-7A3D-5715-9137-9FFD83676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1534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88E065-4B2C-F6F0-BA5B-A0AC9E1E6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1D5E6E-859A-96EC-76B5-45E7F0468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A4C430-6C11-8B23-C401-B18FD0DCA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9191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A6AEE-CC3B-8CAD-569E-D9C36D777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5F3C5-9BA4-DC57-EA92-6F9933097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AE5A82-BE79-D70C-86F4-47ABF9B3CE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16C392-8E07-F2AE-17B9-1BDB6016A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DD4BA6-AB6B-1C56-1C94-6C425B643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27B0A9-A284-B5E0-B91F-D3171ACEC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3720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50BCB-E753-EDE7-3EF3-0A5AD6CF4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EE65A2-886A-BA70-A621-40620CA74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9238EF-AB6A-D887-C682-2BD25AC622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7A38A6-1C42-C8CF-6CDE-7A66C13C9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22B21B-DF56-81E6-BB20-CE6D30C34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96E6DD-5296-D69B-3CBD-E4E8AC245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0373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84467-43D5-2D59-7B31-47B020ECC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960EF3-1CCC-861A-DD91-E2BC683B7C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0416F1-143B-DCA4-99AB-3370BA9AE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A42E6-111A-272A-4F86-570259704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20B28-3DB8-91B7-7478-C54375B29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1333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5D5277-8FE6-AD09-9830-BD3295401F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99BFE9-52FA-75A3-953F-EC5B1A1516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C6227-BADD-1772-D5E5-17D461B15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EBE13E-670E-CB49-F4E3-38D3D3C46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B5DA7-663F-6412-B538-32BE8B5F4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59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598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C21D6F-AFDB-9336-EEE0-764EB2DB2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EE67AB-6412-0A0F-E5A1-E95FC3951C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7F436E-980C-AA70-F25E-93AA5F2A6F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EF7BDD-075A-0E00-48C3-CACC0AD55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3B2B8-3106-684B-6666-C8B4BA7E9C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101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4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4.png"/><Relationship Id="rId4" Type="http://schemas.openxmlformats.org/officeDocument/2006/relationships/image" Target="../media/image10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4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6906EF-A6C5-BABD-57D8-D025C531E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61EC29F-5CEE-1A28-A06A-6A3677477B89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438D7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38D7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438D7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à Escola Sabatina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25F2F13-330C-0549-2345-0BD8E4DB2DA5}"/>
              </a:ext>
            </a:extLst>
          </p:cNvPr>
          <p:cNvSpPr txBox="1">
            <a:spLocks/>
          </p:cNvSpPr>
          <p:nvPr/>
        </p:nvSpPr>
        <p:spPr>
          <a:xfrm>
            <a:off x="3401623" y="5439695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08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52140E-43EB-56C2-6546-AE87AB031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04D7101-FAC8-1056-5041-F45F9FFC1A94}"/>
              </a:ext>
            </a:extLst>
          </p:cNvPr>
          <p:cNvSpPr/>
          <p:nvPr/>
        </p:nvSpPr>
        <p:spPr>
          <a:xfrm>
            <a:off x="1606731" y="1293223"/>
            <a:ext cx="6074229" cy="4153988"/>
          </a:xfrm>
          <a:prstGeom prst="roundRect">
            <a:avLst/>
          </a:prstGeom>
          <a:solidFill>
            <a:srgbClr val="5594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OS QUE CHEGAM MAIS CEDO</a:t>
            </a:r>
          </a:p>
        </p:txBody>
      </p:sp>
    </p:spTree>
    <p:extLst>
      <p:ext uri="{BB962C8B-B14F-4D97-AF65-F5344CB8AC3E}">
        <p14:creationId xmlns:p14="http://schemas.microsoft.com/office/powerpoint/2010/main" val="2999885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2AA7B1-522E-A74B-9E4D-801C25EB4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26B8900-247B-C2AB-83A9-47ED2B3B13AE}"/>
              </a:ext>
            </a:extLst>
          </p:cNvPr>
          <p:cNvSpPr/>
          <p:nvPr/>
        </p:nvSpPr>
        <p:spPr>
          <a:xfrm>
            <a:off x="1441577" y="1504057"/>
            <a:ext cx="5338409" cy="3849886"/>
          </a:xfrm>
          <a:prstGeom prst="roundRect">
            <a:avLst/>
          </a:prstGeom>
          <a:solidFill>
            <a:srgbClr val="7C89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8477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4CAE17-5F02-3DD3-6C39-EDF95CB1C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EC671D6-FD7A-FFB7-0A43-64587480CBB5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438D7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38D7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438D7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à Escola Sabatina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FE99AA2-50D0-D70B-A612-A7C652D651CC}"/>
              </a:ext>
            </a:extLst>
          </p:cNvPr>
          <p:cNvSpPr txBox="1">
            <a:spLocks/>
          </p:cNvSpPr>
          <p:nvPr/>
        </p:nvSpPr>
        <p:spPr>
          <a:xfrm>
            <a:off x="3401623" y="5439695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776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5DAA9-61E8-6263-1652-CDE32417FA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 Meu 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S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ocorro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F7F47E6-24A5-E535-4C89-9A9C3C64A16B}"/>
              </a:ext>
            </a:extLst>
          </p:cNvPr>
          <p:cNvSpPr/>
          <p:nvPr/>
        </p:nvSpPr>
        <p:spPr>
          <a:xfrm>
            <a:off x="42986" y="468659"/>
            <a:ext cx="4380271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48B9279-169B-3ED1-84C1-DC3D0AF9EA25}"/>
              </a:ext>
            </a:extLst>
          </p:cNvPr>
          <p:cNvSpPr txBox="1">
            <a:spLocks/>
          </p:cNvSpPr>
          <p:nvPr/>
        </p:nvSpPr>
        <p:spPr>
          <a:xfrm>
            <a:off x="42986" y="457864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LOUVOR E ADORAÇÃO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492B70-2F13-162D-5356-0347630FFAC5}"/>
              </a:ext>
            </a:extLst>
          </p:cNvPr>
          <p:cNvSpPr txBox="1">
            <a:spLocks/>
          </p:cNvSpPr>
          <p:nvPr/>
        </p:nvSpPr>
        <p:spPr>
          <a:xfrm>
            <a:off x="586083" y="1693580"/>
            <a:ext cx="8125159" cy="44361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Acalma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-me,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acalma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mar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Ajuda-me 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superar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minha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crescer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vencer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onde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virá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meu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socorro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Virá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virá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meu Senhor.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De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onde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virá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todo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o meu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socorro</a:t>
            </a:r>
            <a:endParaRPr lang="en-US" sz="28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Virá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virá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do meu Senhor.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(Continua)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2D79B4-2C43-925A-0998-A0AF41887D3F}"/>
              </a:ext>
            </a:extLst>
          </p:cNvPr>
          <p:cNvSpPr txBox="1"/>
          <p:nvPr/>
        </p:nvSpPr>
        <p:spPr>
          <a:xfrm>
            <a:off x="8895806" y="13585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pic>
        <p:nvPicPr>
          <p:cNvPr id="9" name="O Meu Socorro">
            <a:hlinkClick r:id="" action="ppaction://media"/>
            <a:extLst>
              <a:ext uri="{FF2B5EF4-FFF2-40B4-BE49-F238E27FC236}">
                <a16:creationId xmlns:a16="http://schemas.microsoft.com/office/drawing/2014/main" id="{39700DC5-9C93-4C34-4E00-59AFD79DFC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17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5DAA9-61E8-6263-1652-CDE32417FA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 Meu 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S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ocorro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F7F47E6-24A5-E535-4C89-9A9C3C64A16B}"/>
              </a:ext>
            </a:extLst>
          </p:cNvPr>
          <p:cNvSpPr/>
          <p:nvPr/>
        </p:nvSpPr>
        <p:spPr>
          <a:xfrm>
            <a:off x="42986" y="468659"/>
            <a:ext cx="4380271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48B9279-169B-3ED1-84C1-DC3D0AF9EA25}"/>
              </a:ext>
            </a:extLst>
          </p:cNvPr>
          <p:cNvSpPr txBox="1">
            <a:spLocks/>
          </p:cNvSpPr>
          <p:nvPr/>
        </p:nvSpPr>
        <p:spPr>
          <a:xfrm>
            <a:off x="42986" y="457864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LOUVOR E ADORAÇÃO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492B70-2F13-162D-5356-0347630FFAC5}"/>
              </a:ext>
            </a:extLst>
          </p:cNvPr>
          <p:cNvSpPr txBox="1">
            <a:spLocks/>
          </p:cNvSpPr>
          <p:nvPr/>
        </p:nvSpPr>
        <p:spPr>
          <a:xfrm>
            <a:off x="586083" y="1693580"/>
            <a:ext cx="8125159" cy="44361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Acalma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-me,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acalma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mar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Ajuda-me 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superar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minha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crescer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vencer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onde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virá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meu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socorro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Virá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virá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meu Senhor.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De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onde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virá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todo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o meu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socorro</a:t>
            </a:r>
            <a:endParaRPr lang="en-US" sz="28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Virá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virá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do meu Senhor.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Virá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virá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do meu Senhor.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2D79B4-2C43-925A-0998-A0AF41887D3F}"/>
              </a:ext>
            </a:extLst>
          </p:cNvPr>
          <p:cNvSpPr txBox="1"/>
          <p:nvPr/>
        </p:nvSpPr>
        <p:spPr>
          <a:xfrm>
            <a:off x="8895806" y="13585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0680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AA5668-7736-8DBF-162B-5E7FC8F9D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4F9B7-3452-2B5F-FB41-962864464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3593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Pára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e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Ouve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CB6A2A-CFF0-55D5-8AC7-A5960C5B5D58}"/>
              </a:ext>
            </a:extLst>
          </p:cNvPr>
          <p:cNvSpPr txBox="1">
            <a:spLocks/>
          </p:cNvSpPr>
          <p:nvPr/>
        </p:nvSpPr>
        <p:spPr>
          <a:xfrm>
            <a:off x="586083" y="1628923"/>
            <a:ext cx="8766691" cy="50389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Pára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ouve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hoje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descobre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ser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mais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feliz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Lê 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Bíblia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acordar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Ouve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dizer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Então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pára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ouve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hoje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kern="100" dirty="0" err="1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Pára</a:t>
            </a:r>
            <a:r>
              <a:rPr lang="en-US" sz="28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 </a:t>
            </a:r>
            <a:r>
              <a:rPr lang="en-US" sz="2800" kern="100" dirty="0" err="1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ouve</a:t>
            </a:r>
            <a:r>
              <a:rPr lang="en-US" sz="28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hoje</a:t>
            </a:r>
            <a:r>
              <a:rPr lang="en-US" sz="28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</a:t>
            </a:r>
            <a:r>
              <a:rPr lang="en-US" sz="2800" kern="100" dirty="0" err="1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voz</a:t>
            </a:r>
            <a:r>
              <a:rPr lang="en-US" sz="28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Deus.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74CC68-6425-003F-7373-0CAD5D2A7CD2}"/>
              </a:ext>
            </a:extLst>
          </p:cNvPr>
          <p:cNvSpPr txBox="1">
            <a:spLocks/>
          </p:cNvSpPr>
          <p:nvPr/>
        </p:nvSpPr>
        <p:spPr>
          <a:xfrm>
            <a:off x="469827" y="650227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"Stop and Learn" by Kimberly </a:t>
            </a:r>
            <a:r>
              <a:rPr lang="en-US" sz="800" dirty="0" err="1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Houliston</a:t>
            </a:r>
            <a:r>
              <a:rPr lang="en-US" sz="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, copyright © 2023 Abide Family Ministries. Used by permission.</a:t>
            </a:r>
            <a:endParaRPr lang="en-US" sz="1000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86A0CE8-75EC-57D0-54D3-DA87D92563DC}"/>
              </a:ext>
            </a:extLst>
          </p:cNvPr>
          <p:cNvSpPr/>
          <p:nvPr/>
        </p:nvSpPr>
        <p:spPr>
          <a:xfrm>
            <a:off x="42986" y="468659"/>
            <a:ext cx="4380271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EEAA806-EE70-8E03-C56C-DE0B4BE3678B}"/>
              </a:ext>
            </a:extLst>
          </p:cNvPr>
          <p:cNvSpPr txBox="1">
            <a:spLocks/>
          </p:cNvSpPr>
          <p:nvPr/>
        </p:nvSpPr>
        <p:spPr>
          <a:xfrm>
            <a:off x="42986" y="457864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LOUVOR E ADORAÇÃO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4" name="Pára e Ouve">
            <a:hlinkClick r:id="" action="ppaction://media"/>
            <a:extLst>
              <a:ext uri="{FF2B5EF4-FFF2-40B4-BE49-F238E27FC236}">
                <a16:creationId xmlns:a16="http://schemas.microsoft.com/office/drawing/2014/main" id="{B164526E-94D2-61C1-902B-8FE37CD668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594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0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558525-CEDC-B446-C624-F6E88F16E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EC206-821A-0493-3B97-5DF8EF4A49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Se Deus Diz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CE891C27-9617-91A9-3DC4-70172C088F10}"/>
              </a:ext>
            </a:extLst>
          </p:cNvPr>
          <p:cNvSpPr txBox="1">
            <a:spLocks/>
          </p:cNvSpPr>
          <p:nvPr/>
        </p:nvSpPr>
        <p:spPr>
          <a:xfrm>
            <a:off x="613319" y="1615270"/>
            <a:ext cx="8619581" cy="48915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Deus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falou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ao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abismo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“Haja luz”.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Assim se fez e a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escuridão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cessou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Deus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falou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um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velho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homem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“Um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filho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terás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”.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Assim se fez e a tristeza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terminou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 Deus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diz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milagres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acontecem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 Deus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diz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começa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luz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brilhar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 Suas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palavras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são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tão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fortes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Que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criam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todo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universo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Podem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curar-te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também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(Continua)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42C5E48-AD3D-F641-C19C-66ABCDE15985}"/>
              </a:ext>
            </a:extLst>
          </p:cNvPr>
          <p:cNvSpPr/>
          <p:nvPr/>
        </p:nvSpPr>
        <p:spPr>
          <a:xfrm>
            <a:off x="42986" y="468659"/>
            <a:ext cx="4380271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2D4741A-65CE-8955-4718-B5578C3E2CFA}"/>
              </a:ext>
            </a:extLst>
          </p:cNvPr>
          <p:cNvSpPr txBox="1">
            <a:spLocks/>
          </p:cNvSpPr>
          <p:nvPr/>
        </p:nvSpPr>
        <p:spPr>
          <a:xfrm>
            <a:off x="42986" y="457864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LOUVOR E ADORAÇÃO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12" name="Se Deus Diz">
            <a:hlinkClick r:id="" action="ppaction://media"/>
            <a:extLst>
              <a:ext uri="{FF2B5EF4-FFF2-40B4-BE49-F238E27FC236}">
                <a16:creationId xmlns:a16="http://schemas.microsoft.com/office/drawing/2014/main" id="{C0809909-D7EF-2879-BCC5-2C8EFB7165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189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5F2BC2-97FF-B7C3-F2A1-B9ADE5ACD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2C8F9-36E6-3FF2-F284-E8C29C09B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Se Deus Diz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6859840D-4DC6-D820-5EDD-29D8D13CB07B}"/>
              </a:ext>
            </a:extLst>
          </p:cNvPr>
          <p:cNvSpPr txBox="1">
            <a:spLocks/>
          </p:cNvSpPr>
          <p:nvPr/>
        </p:nvSpPr>
        <p:spPr>
          <a:xfrm>
            <a:off x="613319" y="1615270"/>
            <a:ext cx="8981255" cy="48915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Deus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falou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um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homem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cego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“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Recebe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visão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”.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Assim se fez e a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escuridão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cessou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Deus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falou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um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homem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morto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“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Levanta-te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sai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”.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Assim se fez e a tristeza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terminou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 Deus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diz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milagres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acontecem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 Deus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diz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começa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luz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brilhar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 Suas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palavras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são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tão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fortes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Que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criam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todo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universo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Podem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curar-te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também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US" sz="20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(Continua)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DE9C881-5AD0-AAB2-3506-E977414DFBC3}"/>
              </a:ext>
            </a:extLst>
          </p:cNvPr>
          <p:cNvSpPr/>
          <p:nvPr/>
        </p:nvSpPr>
        <p:spPr>
          <a:xfrm>
            <a:off x="42986" y="468659"/>
            <a:ext cx="4380271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14C228F-7BDC-B5D0-093D-0B26627E74B0}"/>
              </a:ext>
            </a:extLst>
          </p:cNvPr>
          <p:cNvSpPr txBox="1">
            <a:spLocks/>
          </p:cNvSpPr>
          <p:nvPr/>
        </p:nvSpPr>
        <p:spPr>
          <a:xfrm>
            <a:off x="42986" y="457864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LOUVOR E ADORAÇÃO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40745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427EF5-03FA-CC35-748B-9B55C8CA9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51890-3CA4-C70F-0EAE-88E7F0703C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Se Deus Diz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72EE558E-0926-D3CA-9F14-111459B84DCF}"/>
              </a:ext>
            </a:extLst>
          </p:cNvPr>
          <p:cNvSpPr txBox="1">
            <a:spLocks/>
          </p:cNvSpPr>
          <p:nvPr/>
        </p:nvSpPr>
        <p:spPr>
          <a:xfrm>
            <a:off x="613319" y="1615270"/>
            <a:ext cx="8981255" cy="48915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Suas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promessas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mantém</a:t>
            </a:r>
            <a:endParaRPr kumimoji="0" lang="en-US" sz="2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Sem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nunca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falhar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todas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as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ordens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promessas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Deus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dá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poder</a:t>
            </a:r>
            <a:endParaRPr kumimoji="0" lang="en-US" sz="2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quem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confiar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Pra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fazer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que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Ele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diz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Vem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obedecer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Vem Nele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confiar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(Continua)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D701569-7000-50B3-D95D-C6F8567635A9}"/>
              </a:ext>
            </a:extLst>
          </p:cNvPr>
          <p:cNvSpPr/>
          <p:nvPr/>
        </p:nvSpPr>
        <p:spPr>
          <a:xfrm>
            <a:off x="42986" y="468659"/>
            <a:ext cx="4380271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E6118A9-B31A-93D2-2796-4D39B679F3A6}"/>
              </a:ext>
            </a:extLst>
          </p:cNvPr>
          <p:cNvSpPr txBox="1">
            <a:spLocks/>
          </p:cNvSpPr>
          <p:nvPr/>
        </p:nvSpPr>
        <p:spPr>
          <a:xfrm>
            <a:off x="42986" y="457864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LOUVOR E ADORAÇÃO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99564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CEDD64-785A-4398-5922-C50A168B5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3E87D-B199-5CA3-5695-DB3D6A4AF5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Se Deus Diz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7A36F7C-049C-146C-C3F6-7FEDA6783381}"/>
              </a:ext>
            </a:extLst>
          </p:cNvPr>
          <p:cNvSpPr txBox="1">
            <a:spLocks/>
          </p:cNvSpPr>
          <p:nvPr/>
        </p:nvSpPr>
        <p:spPr>
          <a:xfrm>
            <a:off x="613319" y="1615270"/>
            <a:ext cx="8981255" cy="48915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 Deus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diz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milagres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acontecem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 Deus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diz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começa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luz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brilhar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 Suas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palavras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são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tão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fortes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Que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criam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todo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universo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Podem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curar-te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também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Podem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curar-te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também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8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Deixas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Deus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curar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também</a:t>
            </a: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361667B-775F-F189-71D5-B04662CEBAE5}"/>
              </a:ext>
            </a:extLst>
          </p:cNvPr>
          <p:cNvSpPr/>
          <p:nvPr/>
        </p:nvSpPr>
        <p:spPr>
          <a:xfrm>
            <a:off x="42986" y="468659"/>
            <a:ext cx="4380271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A5794CA-207F-243E-FBF2-5A72054EFBFF}"/>
              </a:ext>
            </a:extLst>
          </p:cNvPr>
          <p:cNvSpPr txBox="1">
            <a:spLocks/>
          </p:cNvSpPr>
          <p:nvPr/>
        </p:nvSpPr>
        <p:spPr>
          <a:xfrm>
            <a:off x="42986" y="457864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LOUVOR E ADORAÇÃO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01464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F8CEE4-BA71-4759-A652-D845CCAB7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F691A-B1FA-E479-34D6-75804BAECE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De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Joelhos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Vou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Orar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B7583-73A9-2069-9938-1D437B76837E}"/>
              </a:ext>
            </a:extLst>
          </p:cNvPr>
          <p:cNvSpPr txBox="1">
            <a:spLocks/>
          </p:cNvSpPr>
          <p:nvPr/>
        </p:nvSpPr>
        <p:spPr>
          <a:xfrm>
            <a:off x="586082" y="1574503"/>
            <a:ext cx="9143999" cy="49792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joelhos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Deus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orar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agradecer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tudo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que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Ele fez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mim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porque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sei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Que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Ele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bom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Prometo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sempre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dar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Ele o meu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melhor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en-US" sz="2000" kern="100" dirty="0" err="1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Repete</a:t>
            </a:r>
            <a:r>
              <a:rPr lang="en-US" sz="20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kern="100" dirty="0" err="1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Prometo</a:t>
            </a:r>
            <a:r>
              <a:rPr lang="en-US" sz="28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sempre </a:t>
            </a:r>
            <a:r>
              <a:rPr lang="en-US" sz="2800" kern="100" dirty="0" err="1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dar</a:t>
            </a:r>
            <a:r>
              <a:rPr lang="en-US" sz="28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Ele o meu </a:t>
            </a:r>
            <a:r>
              <a:rPr lang="en-US" sz="2800" kern="100" dirty="0" err="1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melhor</a:t>
            </a:r>
            <a:r>
              <a:rPr lang="en-US" sz="28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B70F991-ACC0-F2D2-B83A-AB08DFBD362B}"/>
              </a:ext>
            </a:extLst>
          </p:cNvPr>
          <p:cNvSpPr/>
          <p:nvPr/>
        </p:nvSpPr>
        <p:spPr>
          <a:xfrm>
            <a:off x="42986" y="468659"/>
            <a:ext cx="4380271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C50F2D8-7232-D816-D194-1651A03465FD}"/>
              </a:ext>
            </a:extLst>
          </p:cNvPr>
          <p:cNvSpPr txBox="1">
            <a:spLocks/>
          </p:cNvSpPr>
          <p:nvPr/>
        </p:nvSpPr>
        <p:spPr>
          <a:xfrm>
            <a:off x="42986" y="457864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LOUVOR E ADORAÇÃO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10" name="De Joelhos Vou Orar">
            <a:hlinkClick r:id="" action="ppaction://media"/>
            <a:extLst>
              <a:ext uri="{FF2B5EF4-FFF2-40B4-BE49-F238E27FC236}">
                <a16:creationId xmlns:a16="http://schemas.microsoft.com/office/drawing/2014/main" id="{3B4E97F2-1128-D225-628C-96212DC499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66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04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44EC17F-D638-E76D-D3EB-9CE54AEDD256}"/>
              </a:ext>
            </a:extLst>
          </p:cNvPr>
          <p:cNvSpPr txBox="1">
            <a:spLocks/>
          </p:cNvSpPr>
          <p:nvPr/>
        </p:nvSpPr>
        <p:spPr>
          <a:xfrm>
            <a:off x="555787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PRAYER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09C2F94-28CC-95BC-A046-A960810F409F}"/>
              </a:ext>
            </a:extLst>
          </p:cNvPr>
          <p:cNvSpPr/>
          <p:nvPr/>
        </p:nvSpPr>
        <p:spPr>
          <a:xfrm>
            <a:off x="1209349" y="1504057"/>
            <a:ext cx="4886651" cy="3849886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</a:p>
        </p:txBody>
      </p:sp>
    </p:spTree>
    <p:extLst>
      <p:ext uri="{BB962C8B-B14F-4D97-AF65-F5344CB8AC3E}">
        <p14:creationId xmlns:p14="http://schemas.microsoft.com/office/powerpoint/2010/main" val="23285056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C614C4-AD86-6F53-A072-2FBC5A49C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070037C-A75C-9D2D-64D4-245D78B6AB3C}"/>
              </a:ext>
            </a:extLst>
          </p:cNvPr>
          <p:cNvSpPr/>
          <p:nvPr/>
        </p:nvSpPr>
        <p:spPr>
          <a:xfrm>
            <a:off x="1290996" y="1520393"/>
            <a:ext cx="5909905" cy="4259083"/>
          </a:xfrm>
          <a:prstGeom prst="roundRect">
            <a:avLst/>
          </a:prstGeom>
          <a:solidFill>
            <a:srgbClr val="CC7F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FACTO RÁPIDO DA MISSÃO</a:t>
            </a:r>
          </a:p>
        </p:txBody>
      </p:sp>
    </p:spTree>
    <p:extLst>
      <p:ext uri="{BB962C8B-B14F-4D97-AF65-F5344CB8AC3E}">
        <p14:creationId xmlns:p14="http://schemas.microsoft.com/office/powerpoint/2010/main" val="42812998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C1CF4B-5B6A-89FC-7B9D-BB243F00C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FD8B3-3835-E35A-77C5-F53F5F84AD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9105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Que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>
                <a:solidFill>
                  <a:srgbClr val="CC7F47"/>
                </a:solidFill>
                <a:latin typeface="Century Gothic" panose="020B0502020202020204" pitchFamily="34" charset="0"/>
              </a:rPr>
              <a:t>P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osso </a:t>
            </a:r>
            <a:r>
              <a:rPr lang="en-AU" sz="2400" b="1" dirty="0">
                <a:solidFill>
                  <a:srgbClr val="CC7F47"/>
                </a:solidFill>
                <a:latin typeface="Century Gothic" panose="020B0502020202020204" pitchFamily="34" charset="0"/>
              </a:rPr>
              <a:t>D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ar </a:t>
            </a:r>
            <a:r>
              <a:rPr lang="en-AU" sz="2400" b="1" dirty="0" err="1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ao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 Senhor?</a:t>
            </a:r>
            <a:endParaRPr lang="en-AU" sz="2400" dirty="0">
              <a:solidFill>
                <a:srgbClr val="CC7F4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D78A444-6A10-1311-9399-B8FBA0CC5FF0}"/>
              </a:ext>
            </a:extLst>
          </p:cNvPr>
          <p:cNvSpPr/>
          <p:nvPr/>
        </p:nvSpPr>
        <p:spPr>
          <a:xfrm>
            <a:off x="26560" y="498220"/>
            <a:ext cx="4380271" cy="440037"/>
          </a:xfrm>
          <a:prstGeom prst="roundRect">
            <a:avLst/>
          </a:prstGeom>
          <a:solidFill>
            <a:srgbClr val="CC7F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577E248-9A7B-2A2F-5AC8-40F2ACA20358}"/>
              </a:ext>
            </a:extLst>
          </p:cNvPr>
          <p:cNvSpPr txBox="1">
            <a:spLocks/>
          </p:cNvSpPr>
          <p:nvPr/>
        </p:nvSpPr>
        <p:spPr>
          <a:xfrm>
            <a:off x="662439" y="1736035"/>
            <a:ext cx="7595470" cy="49165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Senhor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Sua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vida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minha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oferta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louvor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gratidão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Seja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usada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pr’a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ajudar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 bons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planos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Senhor.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Seja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multiplicada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Levar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mundo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amor de Deus.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4153CF1-A5A5-7D5D-3718-26C59393EA4D}"/>
              </a:ext>
            </a:extLst>
          </p:cNvPr>
          <p:cNvSpPr txBox="1">
            <a:spLocks/>
          </p:cNvSpPr>
          <p:nvPr/>
        </p:nvSpPr>
        <p:spPr>
          <a:xfrm>
            <a:off x="26560" y="481577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OFERTA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3" name="Que Posso Dar ao Senhor">
            <a:hlinkClick r:id="" action="ppaction://media"/>
            <a:extLst>
              <a:ext uri="{FF2B5EF4-FFF2-40B4-BE49-F238E27FC236}">
                <a16:creationId xmlns:a16="http://schemas.microsoft.com/office/drawing/2014/main" id="{DC446E17-8763-D1EF-DF30-2EE4A7D7E0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329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173C71-5E44-E8C1-3B9C-8623D06B7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4CC59-9C5B-5940-E1F3-F53DC25020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9105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Que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>
                <a:solidFill>
                  <a:srgbClr val="CC7F47"/>
                </a:solidFill>
                <a:latin typeface="Century Gothic" panose="020B0502020202020204" pitchFamily="34" charset="0"/>
              </a:rPr>
              <a:t>P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osso </a:t>
            </a:r>
            <a:r>
              <a:rPr lang="en-AU" sz="2400" b="1" dirty="0">
                <a:solidFill>
                  <a:srgbClr val="CC7F47"/>
                </a:solidFill>
                <a:latin typeface="Century Gothic" panose="020B0502020202020204" pitchFamily="34" charset="0"/>
              </a:rPr>
              <a:t>D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ar </a:t>
            </a:r>
            <a:r>
              <a:rPr lang="en-AU" sz="2400" b="1" dirty="0" err="1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ao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 Senhor?</a:t>
            </a:r>
            <a:endParaRPr lang="en-AU" sz="2400" dirty="0">
              <a:solidFill>
                <a:srgbClr val="CC7F4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4C5F6EA-3A43-867D-39B5-628422598829}"/>
              </a:ext>
            </a:extLst>
          </p:cNvPr>
          <p:cNvSpPr/>
          <p:nvPr/>
        </p:nvSpPr>
        <p:spPr>
          <a:xfrm>
            <a:off x="26560" y="498220"/>
            <a:ext cx="4380271" cy="440037"/>
          </a:xfrm>
          <a:prstGeom prst="roundRect">
            <a:avLst/>
          </a:prstGeom>
          <a:solidFill>
            <a:srgbClr val="CC7F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98E919B-7294-1795-25CD-29E5F905C942}"/>
              </a:ext>
            </a:extLst>
          </p:cNvPr>
          <p:cNvSpPr txBox="1">
            <a:spLocks/>
          </p:cNvSpPr>
          <p:nvPr/>
        </p:nvSpPr>
        <p:spPr>
          <a:xfrm>
            <a:off x="662439" y="1736036"/>
            <a:ext cx="7595470" cy="46403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Senhor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Sua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vida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minha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oferta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louvor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gratidão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DD26C1D-0FB6-6076-2741-B44FAD062E86}"/>
              </a:ext>
            </a:extLst>
          </p:cNvPr>
          <p:cNvSpPr txBox="1">
            <a:spLocks/>
          </p:cNvSpPr>
          <p:nvPr/>
        </p:nvSpPr>
        <p:spPr>
          <a:xfrm>
            <a:off x="26560" y="481577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OFERTA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924843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51650F-D393-2DA6-DE86-99B08162A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7C3B1951-0D90-0E14-C88F-F2086EB90D34}"/>
              </a:ext>
            </a:extLst>
          </p:cNvPr>
          <p:cNvSpPr/>
          <p:nvPr/>
        </p:nvSpPr>
        <p:spPr>
          <a:xfrm>
            <a:off x="1290996" y="1520393"/>
            <a:ext cx="5909905" cy="4259083"/>
          </a:xfrm>
          <a:prstGeom prst="roundRect">
            <a:avLst/>
          </a:prstGeom>
          <a:solidFill>
            <a:srgbClr val="CC7F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QUADRO DE OFERTAS</a:t>
            </a:r>
          </a:p>
        </p:txBody>
      </p:sp>
    </p:spTree>
    <p:extLst>
      <p:ext uri="{BB962C8B-B14F-4D97-AF65-F5344CB8AC3E}">
        <p14:creationId xmlns:p14="http://schemas.microsoft.com/office/powerpoint/2010/main" val="3936017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288A4C-250F-80B1-68C2-2B0D76C04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6993AB2-A560-A595-3945-871314CC3CEA}"/>
              </a:ext>
            </a:extLst>
          </p:cNvPr>
          <p:cNvSpPr/>
          <p:nvPr/>
        </p:nvSpPr>
        <p:spPr>
          <a:xfrm>
            <a:off x="28216" y="468659"/>
            <a:ext cx="4380271" cy="44003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6BF17D1-B6D5-AE7C-35F3-294293D19AC9}"/>
              </a:ext>
            </a:extLst>
          </p:cNvPr>
          <p:cNvSpPr txBox="1">
            <a:spLocks/>
          </p:cNvSpPr>
          <p:nvPr/>
        </p:nvSpPr>
        <p:spPr>
          <a:xfrm>
            <a:off x="28216" y="435228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ATVIDADES DE ABERTURA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9876F640-9B7A-354B-20A1-8A23C262E555}"/>
              </a:ext>
            </a:extLst>
          </p:cNvPr>
          <p:cNvSpPr txBox="1">
            <a:spLocks/>
          </p:cNvSpPr>
          <p:nvPr/>
        </p:nvSpPr>
        <p:spPr>
          <a:xfrm>
            <a:off x="712773" y="1682785"/>
            <a:ext cx="8229529" cy="44498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chegou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alegria, meu amigo, ter-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F4FCA45-F7E4-9B2E-FDAE-D49F8C5EFCA6}"/>
              </a:ext>
            </a:extLst>
          </p:cNvPr>
          <p:cNvSpPr txBox="1">
            <a:spLocks/>
          </p:cNvSpPr>
          <p:nvPr/>
        </p:nvSpPr>
        <p:spPr>
          <a:xfrm>
            <a:off x="457522" y="6434393"/>
            <a:ext cx="7932517" cy="3867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“Visitor Song”  by Rosie Smith.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C7A080E-F53B-6EE9-D876-0CE427FFBC5F}"/>
              </a:ext>
            </a:extLst>
          </p:cNvPr>
          <p:cNvSpPr txBox="1">
            <a:spLocks/>
          </p:cNvSpPr>
          <p:nvPr/>
        </p:nvSpPr>
        <p:spPr>
          <a:xfrm>
            <a:off x="586083" y="1075722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chemeClr val="accent2"/>
                </a:solidFill>
                <a:latin typeface="Century Gothic" panose="020B0502020202020204" pitchFamily="34" charset="0"/>
              </a:rPr>
              <a:t>Música da Visita</a:t>
            </a:r>
            <a:endParaRPr lang="en-AU" sz="2400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1" name="Música da Visita">
            <a:hlinkClick r:id="" action="ppaction://media"/>
            <a:extLst>
              <a:ext uri="{FF2B5EF4-FFF2-40B4-BE49-F238E27FC236}">
                <a16:creationId xmlns:a16="http://schemas.microsoft.com/office/drawing/2014/main" id="{1B1348C8-8910-72FD-05B8-E80F599357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940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6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555DCC-6CAB-0141-6AC6-D483C1E13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BF4E568-3F8C-CBC2-46E2-E56E38D0BC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Parabéns</a:t>
            </a:r>
            <a:endParaRPr lang="en-AU" sz="2400">
              <a:solidFill>
                <a:schemeClr val="accent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BD5D76EA-6988-4C65-28E4-84DFD73A0526}"/>
              </a:ext>
            </a:extLst>
          </p:cNvPr>
          <p:cNvSpPr txBox="1">
            <a:spLocks/>
          </p:cNvSpPr>
          <p:nvPr/>
        </p:nvSpPr>
        <p:spPr>
          <a:xfrm>
            <a:off x="422081" y="2296927"/>
            <a:ext cx="6435920" cy="3178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ama o/a ...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nome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 </a:t>
            </a: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criança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3500" b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9870B96-058B-0389-051B-B239EB4080FD}"/>
              </a:ext>
            </a:extLst>
          </p:cNvPr>
          <p:cNvSpPr txBox="1">
            <a:spLocks/>
          </p:cNvSpPr>
          <p:nvPr/>
        </p:nvSpPr>
        <p:spPr>
          <a:xfrm>
            <a:off x="84352" y="6487155"/>
            <a:ext cx="8633371" cy="48411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endParaRPr lang="en-US" sz="3200" b="0" i="0" u="none" strike="noStrike">
              <a:solidFill>
                <a:srgbClr val="323338"/>
              </a:solidFill>
              <a:effectLst/>
              <a:latin typeface="Arial" panose="020B0604020202020204" pitchFamily="34" charset="0"/>
            </a:endParaRPr>
          </a:p>
          <a:p>
            <a:pPr fontAlgn="base"/>
            <a:r>
              <a:rPr lang="en-US" sz="3200" b="0" i="0" u="none" strike="noStrike">
                <a:solidFill>
                  <a:srgbClr val="323338"/>
                </a:solidFill>
                <a:effectLst/>
                <a:latin typeface="Century Gothic" panose="020B0502020202020204" pitchFamily="34" charset="0"/>
              </a:rPr>
              <a:t>“Happy Birthday” by Janet Sage, copyright © 2001 North American Division Corporation of </a:t>
            </a:r>
            <a:r>
              <a:rPr lang="en-US" sz="3200">
                <a:solidFill>
                  <a:srgbClr val="323338"/>
                </a:solidFill>
                <a:latin typeface="Century Gothic" panose="020B0502020202020204" pitchFamily="34" charset="0"/>
              </a:rPr>
              <a:t>Seventh-day Adventists. </a:t>
            </a:r>
            <a:r>
              <a:rPr lang="en-US" sz="3200" b="0" i="0" u="none" strike="noStrike">
                <a:solidFill>
                  <a:srgbClr val="323338"/>
                </a:solidFill>
                <a:effectLst/>
                <a:latin typeface="Century Gothic" panose="020B0502020202020204" pitchFamily="34" charset="0"/>
              </a:rPr>
              <a:t>From Little Voices Praise Him, #39. Used by permission.</a:t>
            </a:r>
          </a:p>
          <a:p>
            <a:pPr>
              <a:buNone/>
            </a:pPr>
            <a:br>
              <a:rPr lang="en-US"/>
            </a:b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Parabéns">
            <a:hlinkClick r:id="" action="ppaction://media"/>
            <a:extLst>
              <a:ext uri="{FF2B5EF4-FFF2-40B4-BE49-F238E27FC236}">
                <a16:creationId xmlns:a16="http://schemas.microsoft.com/office/drawing/2014/main" id="{36BB2678-3C46-4642-AB2F-29C981651B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C438D902-5815-EA8D-116E-92311C869685}"/>
              </a:ext>
            </a:extLst>
          </p:cNvPr>
          <p:cNvSpPr/>
          <p:nvPr/>
        </p:nvSpPr>
        <p:spPr>
          <a:xfrm>
            <a:off x="28216" y="468659"/>
            <a:ext cx="4380271" cy="44003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2D4DD87-F712-A3DB-F8AB-2A27F571E3A7}"/>
              </a:ext>
            </a:extLst>
          </p:cNvPr>
          <p:cNvSpPr txBox="1">
            <a:spLocks/>
          </p:cNvSpPr>
          <p:nvPr/>
        </p:nvSpPr>
        <p:spPr>
          <a:xfrm>
            <a:off x="28216" y="435228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ATVIDADES DE ABERTURA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26119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6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DCC2A8-4FD5-0910-89B3-C01FF36D8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AFB55F4-321E-9C66-FA11-D80422F961AB}"/>
              </a:ext>
            </a:extLst>
          </p:cNvPr>
          <p:cNvSpPr/>
          <p:nvPr/>
        </p:nvSpPr>
        <p:spPr>
          <a:xfrm>
            <a:off x="5548085" y="1255704"/>
            <a:ext cx="5946789" cy="4549792"/>
          </a:xfrm>
          <a:prstGeom prst="roundRect">
            <a:avLst/>
          </a:prstGeom>
          <a:solidFill>
            <a:srgbClr val="9C93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ATIVIDADES DE FOCO</a:t>
            </a:r>
          </a:p>
        </p:txBody>
      </p:sp>
    </p:spTree>
    <p:extLst>
      <p:ext uri="{BB962C8B-B14F-4D97-AF65-F5344CB8AC3E}">
        <p14:creationId xmlns:p14="http://schemas.microsoft.com/office/powerpoint/2010/main" val="1434417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557607-0DF9-2D4C-DAF1-DB7D5423D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6F6F375-BACE-169B-AB9F-EF6B8E8FDA2B}"/>
              </a:ext>
            </a:extLst>
          </p:cNvPr>
          <p:cNvSpPr/>
          <p:nvPr/>
        </p:nvSpPr>
        <p:spPr>
          <a:xfrm>
            <a:off x="26071" y="460290"/>
            <a:ext cx="5369012" cy="440037"/>
          </a:xfrm>
          <a:prstGeom prst="roundRect">
            <a:avLst/>
          </a:prstGeom>
          <a:solidFill>
            <a:srgbClr val="225E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5D6BA80-AE40-DB0D-171F-B10A896A5F7F}"/>
              </a:ext>
            </a:extLst>
          </p:cNvPr>
          <p:cNvSpPr txBox="1">
            <a:spLocks/>
          </p:cNvSpPr>
          <p:nvPr/>
        </p:nvSpPr>
        <p:spPr>
          <a:xfrm>
            <a:off x="26071" y="447585"/>
            <a:ext cx="536901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172D65-09E1-A3F3-7430-018768D0F40C}"/>
              </a:ext>
            </a:extLst>
          </p:cNvPr>
          <p:cNvSpPr txBox="1"/>
          <p:nvPr/>
        </p:nvSpPr>
        <p:spPr>
          <a:xfrm>
            <a:off x="598134" y="1720840"/>
            <a:ext cx="796276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Quando </a:t>
            </a:r>
            <a:r>
              <a:rPr lang="en-US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tenho</a:t>
            </a:r>
            <a:r>
              <a:rPr lang="en-US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</a:t>
            </a:r>
            <a:r>
              <a:rPr lang="en-US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medo</a:t>
            </a:r>
            <a:r>
              <a:rPr lang="en-US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,</a:t>
            </a:r>
          </a:p>
          <a:p>
            <a:pPr algn="ctr"/>
            <a:r>
              <a:rPr lang="en-US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posso</a:t>
            </a:r>
            <a:r>
              <a:rPr lang="en-US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</a:t>
            </a:r>
            <a:r>
              <a:rPr lang="en-US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confiar</a:t>
            </a:r>
            <a:r>
              <a:rPr lang="en-US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</a:t>
            </a:r>
            <a:r>
              <a:rPr lang="en-US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em</a:t>
            </a:r>
            <a:r>
              <a:rPr lang="en-US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Jesus</a:t>
            </a:r>
          </a:p>
          <a:p>
            <a:pPr algn="ctr"/>
            <a:r>
              <a:rPr lang="en-US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para </a:t>
            </a:r>
            <a:r>
              <a:rPr lang="en-US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acalmar</a:t>
            </a:r>
            <a:r>
              <a:rPr lang="en-US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</a:t>
            </a:r>
            <a:r>
              <a:rPr lang="en-US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os</a:t>
            </a:r>
            <a:r>
              <a:rPr lang="en-US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meus </a:t>
            </a:r>
            <a:r>
              <a:rPr lang="en-US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medos</a:t>
            </a:r>
            <a:r>
              <a:rPr lang="en-US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e </a:t>
            </a:r>
            <a:r>
              <a:rPr lang="en-US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dar</a:t>
            </a:r>
            <a:r>
              <a:rPr lang="en-US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-me </a:t>
            </a:r>
            <a:r>
              <a:rPr lang="en-US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paz</a:t>
            </a:r>
            <a:r>
              <a:rPr lang="en-US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26424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1D5BF8-CA62-3074-2783-FFD8FCFCB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0E118C0-033C-4292-51F1-D0AFB68264F5}"/>
              </a:ext>
            </a:extLst>
          </p:cNvPr>
          <p:cNvSpPr/>
          <p:nvPr/>
        </p:nvSpPr>
        <p:spPr>
          <a:xfrm>
            <a:off x="5960017" y="1496736"/>
            <a:ext cx="4522575" cy="3570758"/>
          </a:xfrm>
          <a:prstGeom prst="roundRect">
            <a:avLst/>
          </a:prstGeom>
          <a:solidFill>
            <a:srgbClr val="B088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HISTÓRIA BÍBLICA</a:t>
            </a:r>
          </a:p>
        </p:txBody>
      </p:sp>
    </p:spTree>
    <p:extLst>
      <p:ext uri="{BB962C8B-B14F-4D97-AF65-F5344CB8AC3E}">
        <p14:creationId xmlns:p14="http://schemas.microsoft.com/office/powerpoint/2010/main" val="33326455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1A5263-ECCD-DAEA-A3B9-023859060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86CAB8-D395-9FA7-5F17-D7532D88F5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7372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451AC15-CB56-4B33-20F8-DA7753D38D7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742" b="9081"/>
          <a:stretch>
            <a:fillRect/>
          </a:stretch>
        </p:blipFill>
        <p:spPr>
          <a:xfrm>
            <a:off x="-527756" y="0"/>
            <a:ext cx="17926756" cy="100838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AB42DA6-8C85-0FF8-D0E9-2AAEDBC7CEEF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4216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B82EC7-96D8-E494-7B4D-50CCFB0D409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902"/>
            <a:ext cx="12192000" cy="6860902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D79FEC6-E0CC-6A7A-7BB3-9D01F4B0A4FB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9924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F5C802-408F-C9B3-63FA-819726B89D1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3428"/>
          <a:stretch>
            <a:fillRect/>
          </a:stretch>
        </p:blipFill>
        <p:spPr>
          <a:xfrm>
            <a:off x="-4898934" y="-2551995"/>
            <a:ext cx="17205234" cy="1149336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0CE1C6F-82CC-AF8E-DA0B-6E848E1D2B4C}"/>
              </a:ext>
            </a:extLst>
          </p:cNvPr>
          <p:cNvSpPr txBox="1">
            <a:spLocks/>
          </p:cNvSpPr>
          <p:nvPr/>
        </p:nvSpPr>
        <p:spPr>
          <a:xfrm>
            <a:off x="3401623" y="6485512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6412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19D6EA1-DCEF-77E4-FCA0-B103D852142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212" t="21562" r="17898" b="13054"/>
          <a:stretch>
            <a:fillRect/>
          </a:stretch>
        </p:blipFill>
        <p:spPr>
          <a:xfrm>
            <a:off x="-2730500" y="39268"/>
            <a:ext cx="16461731" cy="6859057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E1448EC-ABC9-9BB5-11B3-25453368E194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9638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C0EFD-0CC1-AABA-572A-DE75F0A43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AA7707-B60A-7ACB-84EB-B4227D6D3D9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3428"/>
          <a:stretch>
            <a:fillRect/>
          </a:stretch>
        </p:blipFill>
        <p:spPr>
          <a:xfrm>
            <a:off x="-4898934" y="-2551995"/>
            <a:ext cx="17205234" cy="1149336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B20D7E6-25DF-0709-05B1-F43877C0C8B0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4918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894E4F6-2F3B-913C-40D3-F775784FBB7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93" r="10257"/>
          <a:stretch>
            <a:fillRect/>
          </a:stretch>
        </p:blipFill>
        <p:spPr>
          <a:xfrm>
            <a:off x="0" y="1"/>
            <a:ext cx="12317239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F9651FB-DDC0-4220-E3E1-652E30BFB2C9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9980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9CCFC-8EA6-6C9D-DCF4-F29AE3E5E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97E2C79-6948-54F4-6BA5-B7DE3E7B2F3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902"/>
            <a:ext cx="12192000" cy="6860902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EA6A15C-A1F2-5BE0-8B69-3D6F1C67A91A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8856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F159BA-B837-54B7-AEFD-B265D57E2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DBB3E67-E4C8-2B77-6327-0A5B3664DCB9}"/>
              </a:ext>
            </a:extLst>
          </p:cNvPr>
          <p:cNvSpPr/>
          <p:nvPr/>
        </p:nvSpPr>
        <p:spPr>
          <a:xfrm>
            <a:off x="1988379" y="1408219"/>
            <a:ext cx="5267187" cy="4041562"/>
          </a:xfrm>
          <a:prstGeom prst="roundRect">
            <a:avLst/>
          </a:prstGeom>
          <a:solidFill>
            <a:srgbClr val="B088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DESCOBRIR A HISTÓRIA</a:t>
            </a:r>
          </a:p>
        </p:txBody>
      </p:sp>
    </p:spTree>
    <p:extLst>
      <p:ext uri="{BB962C8B-B14F-4D97-AF65-F5344CB8AC3E}">
        <p14:creationId xmlns:p14="http://schemas.microsoft.com/office/powerpoint/2010/main" val="5583125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E04069-A045-B6D1-B257-42D5AFBA9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6D923470-F0C2-290D-EBE6-754804D3A260}"/>
              </a:ext>
            </a:extLst>
          </p:cNvPr>
          <p:cNvSpPr/>
          <p:nvPr/>
        </p:nvSpPr>
        <p:spPr>
          <a:xfrm>
            <a:off x="39455" y="464839"/>
            <a:ext cx="4671693" cy="422784"/>
          </a:xfrm>
          <a:prstGeom prst="roundRect">
            <a:avLst/>
          </a:prstGeom>
          <a:solidFill>
            <a:srgbClr val="E86D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924768B-37D7-6E06-CE78-111C442B1DAE}"/>
              </a:ext>
            </a:extLst>
          </p:cNvPr>
          <p:cNvSpPr txBox="1">
            <a:spLocks/>
          </p:cNvSpPr>
          <p:nvPr/>
        </p:nvSpPr>
        <p:spPr>
          <a:xfrm>
            <a:off x="39455" y="447586"/>
            <a:ext cx="4671693" cy="4227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CARTÕES DE PERSONAGEM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904734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E2E108-89D9-B000-398F-003BCE734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F58B9D7-6506-D968-6B99-9EE6D3682650}"/>
              </a:ext>
            </a:extLst>
          </p:cNvPr>
          <p:cNvSpPr/>
          <p:nvPr/>
        </p:nvSpPr>
        <p:spPr>
          <a:xfrm>
            <a:off x="6936584" y="344557"/>
            <a:ext cx="4975645" cy="3519348"/>
          </a:xfrm>
          <a:prstGeom prst="rect">
            <a:avLst/>
          </a:prstGeom>
          <a:solidFill>
            <a:schemeClr val="tx1">
              <a:alpha val="3920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42702B3-BF3C-60FC-7D49-DD354F577940}"/>
              </a:ext>
            </a:extLst>
          </p:cNvPr>
          <p:cNvSpPr/>
          <p:nvPr/>
        </p:nvSpPr>
        <p:spPr>
          <a:xfrm>
            <a:off x="34354" y="460290"/>
            <a:ext cx="5369012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A6B131C-9231-183B-052B-97F78AC3A003}"/>
              </a:ext>
            </a:extLst>
          </p:cNvPr>
          <p:cNvSpPr txBox="1">
            <a:spLocks/>
          </p:cNvSpPr>
          <p:nvPr/>
        </p:nvSpPr>
        <p:spPr>
          <a:xfrm>
            <a:off x="34355" y="447585"/>
            <a:ext cx="536901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VERSO PARA MEMORIZAR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653D63-0DCE-645E-D20A-D77A2CEF764B}"/>
              </a:ext>
            </a:extLst>
          </p:cNvPr>
          <p:cNvSpPr txBox="1"/>
          <p:nvPr/>
        </p:nvSpPr>
        <p:spPr>
          <a:xfrm>
            <a:off x="6788635" y="447585"/>
            <a:ext cx="497564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2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“</a:t>
            </a:r>
            <a:r>
              <a:rPr kumimoji="0" lang="en-AU" sz="3200" b="1" i="1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Deixo-vos</a:t>
            </a:r>
            <a:r>
              <a:rPr kumimoji="0" lang="en-AU" sz="32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 a </a:t>
            </a:r>
            <a:r>
              <a:rPr kumimoji="0" lang="en-AU" sz="3200" b="1" i="1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paz</a:t>
            </a:r>
            <a:r>
              <a:rPr kumimoji="0" lang="en-AU" sz="32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, a </a:t>
            </a:r>
            <a:r>
              <a:rPr kumimoji="0" lang="en-AU" sz="3200" b="1" i="1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minha</a:t>
            </a:r>
            <a:r>
              <a:rPr kumimoji="0" lang="en-AU" sz="32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  <a:r>
              <a:rPr kumimoji="0" lang="en-AU" sz="3200" b="1" i="1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paz</a:t>
            </a:r>
            <a:r>
              <a:rPr kumimoji="0" lang="en-AU" sz="32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  <a:r>
              <a:rPr kumimoji="0" lang="en-AU" sz="3200" b="1" i="1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vos</a:t>
            </a:r>
            <a:r>
              <a:rPr kumimoji="0" lang="en-AU" sz="32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  <a:r>
              <a:rPr kumimoji="0" lang="en-AU" sz="3200" b="1" i="1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dou</a:t>
            </a:r>
            <a:r>
              <a:rPr kumimoji="0" lang="en-AU" sz="32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; </a:t>
            </a:r>
            <a:r>
              <a:rPr kumimoji="0" lang="en-AU" sz="3200" b="1" i="1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eu</a:t>
            </a:r>
            <a:r>
              <a:rPr kumimoji="0" lang="en-AU" sz="32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  <a:r>
              <a:rPr kumimoji="0" lang="en-AU" sz="3200" b="1" i="1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não</a:t>
            </a:r>
            <a:r>
              <a:rPr kumimoji="0" lang="en-AU" sz="32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  <a:r>
              <a:rPr kumimoji="0" lang="en-AU" sz="3200" b="1" i="1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vo</a:t>
            </a:r>
            <a:r>
              <a:rPr kumimoji="0" lang="en-AU" sz="32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-la </a:t>
            </a:r>
            <a:r>
              <a:rPr kumimoji="0" lang="en-AU" sz="3200" b="1" i="1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dou</a:t>
            </a:r>
            <a:r>
              <a:rPr kumimoji="0" lang="en-AU" sz="32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  <a:r>
              <a:rPr kumimoji="0" lang="en-AU" sz="3200" b="1" i="1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como</a:t>
            </a:r>
            <a:r>
              <a:rPr kumimoji="0" lang="en-AU" sz="32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 o </a:t>
            </a:r>
            <a:r>
              <a:rPr kumimoji="0" lang="en-AU" sz="3200" b="1" i="1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mundo</a:t>
            </a:r>
            <a:r>
              <a:rPr kumimoji="0" lang="en-AU" sz="32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 a </a:t>
            </a:r>
            <a:r>
              <a:rPr kumimoji="0" lang="en-AU" sz="3200" b="1" i="1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dá</a:t>
            </a:r>
            <a:r>
              <a:rPr kumimoji="0" lang="en-AU" sz="32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. </a:t>
            </a:r>
            <a:r>
              <a:rPr kumimoji="0" lang="en-AU" sz="3200" b="1" i="1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Não</a:t>
            </a:r>
            <a:r>
              <a:rPr kumimoji="0" lang="en-AU" sz="32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 se </a:t>
            </a:r>
            <a:r>
              <a:rPr kumimoji="0" lang="en-AU" sz="3200" b="1" i="1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turbe</a:t>
            </a:r>
            <a:r>
              <a:rPr kumimoji="0" lang="en-AU" sz="32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 o </a:t>
            </a:r>
            <a:r>
              <a:rPr kumimoji="0" lang="en-AU" sz="3200" b="1" i="1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vosso</a:t>
            </a:r>
            <a:r>
              <a:rPr kumimoji="0" lang="en-AU" sz="32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  <a:r>
              <a:rPr kumimoji="0" lang="en-AU" sz="3200" b="1" i="1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coração</a:t>
            </a:r>
            <a:r>
              <a:rPr kumimoji="0" lang="en-AU" sz="32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, nem se </a:t>
            </a:r>
            <a:r>
              <a:rPr kumimoji="0" lang="en-AU" sz="3200" b="1" i="1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atemorize</a:t>
            </a:r>
            <a:r>
              <a:rPr kumimoji="0" lang="en-AU" sz="32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.”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João 14:27</a:t>
            </a:r>
          </a:p>
        </p:txBody>
      </p:sp>
    </p:spTree>
    <p:extLst>
      <p:ext uri="{BB962C8B-B14F-4D97-AF65-F5344CB8AC3E}">
        <p14:creationId xmlns:p14="http://schemas.microsoft.com/office/powerpoint/2010/main" val="32513054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4F4CC3-A227-514F-9D9E-3CEAD02CF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5278CA5-BE21-30E3-A814-263D233E5A27}"/>
              </a:ext>
            </a:extLst>
          </p:cNvPr>
          <p:cNvSpPr/>
          <p:nvPr/>
        </p:nvSpPr>
        <p:spPr>
          <a:xfrm>
            <a:off x="29283" y="447585"/>
            <a:ext cx="5369012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8928BE8-C8DA-E1F7-BA9E-9574CF24258C}"/>
              </a:ext>
            </a:extLst>
          </p:cNvPr>
          <p:cNvSpPr txBox="1">
            <a:spLocks/>
          </p:cNvSpPr>
          <p:nvPr/>
        </p:nvSpPr>
        <p:spPr>
          <a:xfrm>
            <a:off x="29283" y="447585"/>
            <a:ext cx="536901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CANÇÃO DA ESCRITURA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FF0714-52EB-BDF7-1E55-EB230CBE7648}"/>
              </a:ext>
            </a:extLst>
          </p:cNvPr>
          <p:cNvSpPr txBox="1">
            <a:spLocks/>
          </p:cNvSpPr>
          <p:nvPr/>
        </p:nvSpPr>
        <p:spPr>
          <a:xfrm>
            <a:off x="4667969" y="6442331"/>
            <a:ext cx="7127997" cy="3867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" dirty="0">
                <a:latin typeface="Century Gothic" panose="020B0502020202020204" pitchFamily="34" charset="0"/>
              </a:rPr>
              <a:t>"John 14:27" music by Rosie Smith, copyright © 2026 General Conference Corporation® of Seventh-day Adventists.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D3D195A-970E-1657-4E18-04ED4D172206}"/>
              </a:ext>
            </a:extLst>
          </p:cNvPr>
          <p:cNvSpPr txBox="1">
            <a:spLocks/>
          </p:cNvSpPr>
          <p:nvPr/>
        </p:nvSpPr>
        <p:spPr>
          <a:xfrm>
            <a:off x="4876801" y="1552894"/>
            <a:ext cx="6919166" cy="48894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minha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paz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dou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minha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paz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dou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Mas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como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mundo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dá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minha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paz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dou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se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perturbe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tenha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medo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João 14:27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Repete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2C42FFB-A6D8-62FF-D494-5917BC5778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66128" y="111285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639C7B"/>
                </a:solidFill>
                <a:effectLst/>
                <a:latin typeface="Century Gothic" panose="020B0502020202020204" pitchFamily="34" charset="0"/>
              </a:rPr>
              <a:t>João 14:27</a:t>
            </a:r>
            <a:endParaRPr lang="en-AU" sz="2400" dirty="0">
              <a:solidFill>
                <a:srgbClr val="639C7B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3" name="João c14 v27">
            <a:hlinkClick r:id="" action="ppaction://media"/>
            <a:extLst>
              <a:ext uri="{FF2B5EF4-FFF2-40B4-BE49-F238E27FC236}">
                <a16:creationId xmlns:a16="http://schemas.microsoft.com/office/drawing/2014/main" id="{D67C2D98-D84A-1407-1841-2DCB4A0D6B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1003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134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9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145D7C-C7B7-27D5-7AFD-F8356961A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C9227C1-A6A2-FCAD-D1FB-EFD93D137A8A}"/>
              </a:ext>
            </a:extLst>
          </p:cNvPr>
          <p:cNvSpPr/>
          <p:nvPr/>
        </p:nvSpPr>
        <p:spPr>
          <a:xfrm>
            <a:off x="6096000" y="1465561"/>
            <a:ext cx="5442729" cy="3749078"/>
          </a:xfrm>
          <a:prstGeom prst="roundRect">
            <a:avLst/>
          </a:prstGeom>
          <a:solidFill>
            <a:srgbClr val="56B6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DESAFIO E HISTÓRIA MISSIONÁRIA</a:t>
            </a:r>
          </a:p>
        </p:txBody>
      </p:sp>
    </p:spTree>
    <p:extLst>
      <p:ext uri="{BB962C8B-B14F-4D97-AF65-F5344CB8AC3E}">
        <p14:creationId xmlns:p14="http://schemas.microsoft.com/office/powerpoint/2010/main" val="7489302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F55C70-3538-CDF9-CA9E-730D3629D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1E72F7F-909D-A302-039A-2FC76AA92DA3}"/>
              </a:ext>
            </a:extLst>
          </p:cNvPr>
          <p:cNvSpPr/>
          <p:nvPr/>
        </p:nvSpPr>
        <p:spPr>
          <a:xfrm>
            <a:off x="6096000" y="1504057"/>
            <a:ext cx="5104961" cy="3849886"/>
          </a:xfrm>
          <a:prstGeom prst="roundRect">
            <a:avLst/>
          </a:prstGeom>
          <a:solidFill>
            <a:srgbClr val="4C3F8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TRABALHO MANUAL</a:t>
            </a:r>
          </a:p>
        </p:txBody>
      </p:sp>
    </p:spTree>
    <p:extLst>
      <p:ext uri="{BB962C8B-B14F-4D97-AF65-F5344CB8AC3E}">
        <p14:creationId xmlns:p14="http://schemas.microsoft.com/office/powerpoint/2010/main" val="32817118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EC0A94-63D7-428C-AECE-54ECE2328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6604649C-DCB0-D4EA-3381-D9C56CEA1825}"/>
              </a:ext>
            </a:extLst>
          </p:cNvPr>
          <p:cNvSpPr/>
          <p:nvPr/>
        </p:nvSpPr>
        <p:spPr>
          <a:xfrm>
            <a:off x="31688" y="466635"/>
            <a:ext cx="485620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572BDC6-DEFF-4EFA-64E9-9F2FF2337F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9825" y="1061216"/>
            <a:ext cx="5441742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B5D"/>
                </a:solidFill>
                <a:effectLst/>
                <a:latin typeface="Century Gothic" panose="020B0502020202020204" pitchFamily="34" charset="0"/>
              </a:rPr>
              <a:t>Que</a:t>
            </a:r>
            <a:r>
              <a:rPr lang="en-AU" sz="2400" b="1" dirty="0">
                <a:solidFill>
                  <a:srgbClr val="D34B5D"/>
                </a:solidFill>
                <a:effectLst/>
                <a:latin typeface="Century Gothic" panose="020B0502020202020204" pitchFamily="34" charset="0"/>
              </a:rPr>
              <a:t> Deus </a:t>
            </a:r>
            <a:r>
              <a:rPr lang="en-AU" sz="2400" b="1" dirty="0" err="1">
                <a:solidFill>
                  <a:srgbClr val="D34B5D"/>
                </a:solidFill>
                <a:effectLst/>
                <a:latin typeface="Century Gothic" panose="020B0502020202020204" pitchFamily="34" charset="0"/>
              </a:rPr>
              <a:t>te</a:t>
            </a:r>
            <a:r>
              <a:rPr lang="en-AU" sz="2400" b="1" dirty="0">
                <a:solidFill>
                  <a:srgbClr val="D34B5D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D34B5D"/>
                </a:solidFill>
                <a:effectLst/>
                <a:latin typeface="Century Gothic" panose="020B0502020202020204" pitchFamily="34" charset="0"/>
              </a:rPr>
              <a:t>Guarde</a:t>
            </a:r>
            <a:endParaRPr lang="en-AU" sz="2400" dirty="0">
              <a:solidFill>
                <a:srgbClr val="D34B5D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42DE0A6-9503-B88F-E5D8-19ECB3BF5AF0}"/>
              </a:ext>
            </a:extLst>
          </p:cNvPr>
          <p:cNvSpPr txBox="1">
            <a:spLocks/>
          </p:cNvSpPr>
          <p:nvPr/>
        </p:nvSpPr>
        <p:spPr>
          <a:xfrm>
            <a:off x="31688" y="44758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4A76B521-5C86-CC59-8B88-4338E59E645B}"/>
              </a:ext>
            </a:extLst>
          </p:cNvPr>
          <p:cNvSpPr txBox="1">
            <a:spLocks/>
          </p:cNvSpPr>
          <p:nvPr/>
        </p:nvSpPr>
        <p:spPr>
          <a:xfrm>
            <a:off x="463827" y="1501253"/>
            <a:ext cx="10217426" cy="50194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Escola Sabatina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terminou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Adeus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amigo,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hoje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acabou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Escola Sabatina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terminou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Adeus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amigo,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hoje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acabou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guarde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também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proteja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fique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guarde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também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proteja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fique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69C505B-3CD0-752A-80F4-2724F2CC9822}"/>
              </a:ext>
            </a:extLst>
          </p:cNvPr>
          <p:cNvSpPr txBox="1">
            <a:spLocks/>
          </p:cNvSpPr>
          <p:nvPr/>
        </p:nvSpPr>
        <p:spPr>
          <a:xfrm>
            <a:off x="1388900" y="6520660"/>
            <a:ext cx="5843168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"God Be With You" by Rosie Smith, copyright © 2025 General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7" name="Que Deus te Guarde">
            <a:hlinkClick r:id="" action="ppaction://media"/>
            <a:extLst>
              <a:ext uri="{FF2B5EF4-FFF2-40B4-BE49-F238E27FC236}">
                <a16:creationId xmlns:a16="http://schemas.microsoft.com/office/drawing/2014/main" id="{37A5515A-D155-36C3-C2F9-B131258CC0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88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900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27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6D5178-6CE7-C725-276B-AB741D2CC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1C1C5B1C-41C8-5FE6-B428-8C303645F103}"/>
              </a:ext>
            </a:extLst>
          </p:cNvPr>
          <p:cNvSpPr/>
          <p:nvPr/>
        </p:nvSpPr>
        <p:spPr>
          <a:xfrm>
            <a:off x="4651513" y="1368254"/>
            <a:ext cx="6764673" cy="4121491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REVISÃO, COMPROMISSO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ORAÇÃO</a:t>
            </a:r>
          </a:p>
        </p:txBody>
      </p:sp>
    </p:spTree>
    <p:extLst>
      <p:ext uri="{BB962C8B-B14F-4D97-AF65-F5344CB8AC3E}">
        <p14:creationId xmlns:p14="http://schemas.microsoft.com/office/powerpoint/2010/main" val="77102590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5151</TotalTime>
  <Words>1109</Words>
  <Application>Microsoft Macintosh PowerPoint</Application>
  <PresentationFormat>Widescreen</PresentationFormat>
  <Paragraphs>209</Paragraphs>
  <Slides>38</Slides>
  <Notes>7</Notes>
  <HiddenSlides>0</HiddenSlides>
  <MMClips>9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Aptos</vt:lpstr>
      <vt:lpstr>Aptos Display</vt:lpstr>
      <vt:lpstr>Arial</vt:lpstr>
      <vt:lpstr>Century Gothic</vt:lpstr>
      <vt:lpstr>Helvetica</vt:lpstr>
      <vt:lpstr>1_Office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O Meu Socorro</vt:lpstr>
      <vt:lpstr>O Meu Socorro</vt:lpstr>
      <vt:lpstr>Pára e Ouve</vt:lpstr>
      <vt:lpstr>Se Deus Diz</vt:lpstr>
      <vt:lpstr>Se Deus Diz</vt:lpstr>
      <vt:lpstr>Se Deus Diz</vt:lpstr>
      <vt:lpstr>Se Deus Diz</vt:lpstr>
      <vt:lpstr>De Joelhos Vou Orar</vt:lpstr>
      <vt:lpstr>PowerPoint Presentation</vt:lpstr>
      <vt:lpstr>PowerPoint Presentation</vt:lpstr>
      <vt:lpstr>Que Posso Dar ao Senhor?</vt:lpstr>
      <vt:lpstr>Que Posso Dar ao Senhor?</vt:lpstr>
      <vt:lpstr>PowerPoint Presentation</vt:lpstr>
      <vt:lpstr>PowerPoint Presentation</vt:lpstr>
      <vt:lpstr>Parabéns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João 14:27</vt:lpstr>
      <vt:lpstr>PowerPoint Presentation</vt:lpstr>
      <vt:lpstr>PowerPoint Presentation</vt:lpstr>
      <vt:lpstr>Que Deus te Guarde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Apaza Romero, Fany</dc:creator>
  <cp:lastModifiedBy>Tiago Cunha</cp:lastModifiedBy>
  <cp:revision>31</cp:revision>
  <dcterms:created xsi:type="dcterms:W3CDTF">2025-11-10T16:37:45Z</dcterms:created>
  <dcterms:modified xsi:type="dcterms:W3CDTF">2026-09-29T09:34:16Z</dcterms:modified>
</cp:coreProperties>
</file>