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3"/>
  </p:notesMasterIdLst>
  <p:sldIdLst>
    <p:sldId id="335" r:id="rId3"/>
    <p:sldId id="374" r:id="rId4"/>
    <p:sldId id="336" r:id="rId5"/>
    <p:sldId id="393" r:id="rId6"/>
    <p:sldId id="282" r:id="rId7"/>
    <p:sldId id="401" r:id="rId8"/>
    <p:sldId id="367" r:id="rId9"/>
    <p:sldId id="420" r:id="rId10"/>
    <p:sldId id="389" r:id="rId11"/>
    <p:sldId id="425" r:id="rId12"/>
    <p:sldId id="426" r:id="rId13"/>
    <p:sldId id="293" r:id="rId14"/>
    <p:sldId id="388" r:id="rId15"/>
    <p:sldId id="421" r:id="rId16"/>
    <p:sldId id="392" r:id="rId17"/>
    <p:sldId id="337" r:id="rId18"/>
    <p:sldId id="422" r:id="rId19"/>
    <p:sldId id="357" r:id="rId20"/>
    <p:sldId id="423" r:id="rId21"/>
    <p:sldId id="368" r:id="rId22"/>
    <p:sldId id="377" r:id="rId23"/>
    <p:sldId id="313" r:id="rId24"/>
    <p:sldId id="375" r:id="rId25"/>
    <p:sldId id="403" r:id="rId26"/>
    <p:sldId id="358" r:id="rId27"/>
    <p:sldId id="257" r:id="rId28"/>
    <p:sldId id="258" r:id="rId29"/>
    <p:sldId id="365" r:id="rId30"/>
    <p:sldId id="260" r:id="rId31"/>
    <p:sldId id="261" r:id="rId32"/>
    <p:sldId id="410" r:id="rId33"/>
    <p:sldId id="424" r:id="rId34"/>
    <p:sldId id="406" r:id="rId35"/>
    <p:sldId id="394" r:id="rId36"/>
    <p:sldId id="323" r:id="rId37"/>
    <p:sldId id="407" r:id="rId38"/>
    <p:sldId id="408" r:id="rId39"/>
    <p:sldId id="409" r:id="rId40"/>
    <p:sldId id="427" r:id="rId41"/>
    <p:sldId id="39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7EDA"/>
    <a:srgbClr val="5CAA9B"/>
    <a:srgbClr val="FFF99F"/>
    <a:srgbClr val="507ED9"/>
    <a:srgbClr val="12BBB1"/>
    <a:srgbClr val="6F0D2D"/>
    <a:srgbClr val="E7B349"/>
    <a:srgbClr val="4E95DA"/>
    <a:srgbClr val="DB6D32"/>
    <a:srgbClr val="DA6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4606"/>
  </p:normalViewPr>
  <p:slideViewPr>
    <p:cSldViewPr snapToGrid="0">
      <p:cViewPr varScale="1">
        <p:scale>
          <a:sx n="109" d="100"/>
          <a:sy n="109" d="100"/>
        </p:scale>
        <p:origin x="21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p3"/><Relationship Id="rId2" Type="http://schemas.microsoft.com/office/2007/relationships/media" Target="../media/media1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DAD2F34-21D0-587C-DD4D-0B2AA33E14F3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18C09-F52C-5251-A627-CF4E16EC2402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6515431-43F6-F0E7-9927-FAB21489021C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B5EB61F-78DA-BC06-BA25-1611FCB6C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F9EC100-AC57-2B53-A776-CBF98854D512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0A0AB0-2A5E-018D-A719-D8203C798D2D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85380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9204429-302A-D8F8-F82C-93901BE79FA5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CB83E34-B389-0AAD-3372-385197CC0EF2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1E6EA359-64CC-4FCB-A307-790D7527E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7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6F987B2-04CF-88E6-0E72-5183A96C12FC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3C5014A-D347-5852-0FE8-C6C4B1E15C24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606B5C-C32F-E12E-C339-E21667445FFC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3A6758-7AD5-0652-BE07-ACCC2ADDAE9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8B27AAD-6DBB-F20B-2AFF-8741C7CC2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A579026-F4CE-CF37-2E81-CD0B582A0865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72BC51C-6848-8866-7D30-72510F1D834F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4DB0EE1-6AE4-B9C9-FB70-13A41BE5BE7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DC41A93D-03F0-BF9B-DF18-D25D5DB73A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7C6E-1E21-47C0-586C-0D6418898C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70FB9BD-D941-D506-4ABE-70A2DF6E870A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71B7145-26B9-A33B-5F31-BD737DEECB94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E14B24-0309-5E15-858A-C36F1B651D10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9BAC01-00A3-5614-D0F8-5D717762CB64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F0DDB36B-2120-BFE7-5E77-1D4D8B7263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DADF5-57C0-BBB6-5735-93E0554E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D7B0-0CC7-1448-24B3-2CBE3C5C6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6384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Ele me Ama e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Amo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74112-8CBE-F7D7-63B0-90AF34D270AD}"/>
              </a:ext>
            </a:extLst>
          </p:cNvPr>
          <p:cNvSpPr txBox="1">
            <a:spLocks/>
          </p:cNvSpPr>
          <p:nvPr/>
        </p:nvSpPr>
        <p:spPr>
          <a:xfrm>
            <a:off x="586083" y="1575134"/>
            <a:ext cx="7573179" cy="4847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cabelo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contou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Conhece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areia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dirty="0"/>
              <a:t>S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quem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amigo 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Deus,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me ama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me ama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76CBC-4AA2-67C3-6F4B-F9E61B927129}"/>
              </a:ext>
            </a:extLst>
          </p:cNvPr>
          <p:cNvSpPr txBox="1"/>
          <p:nvPr/>
        </p:nvSpPr>
        <p:spPr>
          <a:xfrm>
            <a:off x="997358" y="6638305"/>
            <a:ext cx="6816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"Jesus Loves Me, and I Love Jesus" by Rosie Smith, copyright © 2024 General Conference Corporation® of Seventh-day Adventists.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98629C2-232F-1546-7550-942ECC54A1D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F10A02C-AF8F-49ED-836F-02F8D4051AA7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Ele me Ama e Eu o Amo">
            <a:hlinkClick r:id="" action="ppaction://media"/>
            <a:extLst>
              <a:ext uri="{FF2B5EF4-FFF2-40B4-BE49-F238E27FC236}">
                <a16:creationId xmlns:a16="http://schemas.microsoft.com/office/drawing/2014/main" id="{94FCC553-6E5A-B5EF-8003-EB9A00AC8A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5A483-E564-4A85-D643-91CE23417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Q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A461333-BA2F-F642-57E6-987A4BDF5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BFC14-22B2-7ABD-21E4-41691574DD8F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0784555-E99E-848A-1D27-528539184545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6F40A25-E5C1-C4B7-BCB5-200F54DCEA4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5B58D4-AA6C-3CED-AED2-CDB3DAED2F8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5DDF7F76-C7A6-A8C6-6BB7-630184820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C00914-4C46-47E3-0FEB-DC341F458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5DC3B-D251-BD91-1E99-A25A4054C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Q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CB603BD-B461-9E15-0083-7CE11A179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13684-6F16-AB40-7EFC-D35CA9F4F07E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10E7983-D858-2461-D1E9-52855EAE5067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D3A18DE-0948-B2FA-B829-895F965E3FC3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663A5B-A2E7-01D3-71C9-BC728F0DBE84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97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F86A8-C8C3-3B6D-ADBF-860D4286B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2FC3D-3D65-7E8C-899D-BE7928601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Q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2B3786-561B-264B-6B2D-574DF7F6B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94D05-84FA-D4E0-BE97-6A756E4CFB9C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C69CF9C-D8B9-5A3C-9F56-AEF570E932AD}"/>
              </a:ext>
            </a:extLst>
          </p:cNvPr>
          <p:cNvSpPr txBox="1">
            <a:spLocks/>
          </p:cNvSpPr>
          <p:nvPr/>
        </p:nvSpPr>
        <p:spPr>
          <a:xfrm>
            <a:off x="866707" y="163298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63CFE59-2BC8-EECB-22BC-37AE8104A52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F35E72-25E7-8388-AAF9-7542F75A89C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954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E985312-112B-1823-BA02-FB5079CDC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F5F1574-4C90-FBFE-0D84-5B9CB618A3FE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4189CBA-C272-65CB-CCBE-158A34295377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853E4BF6-5450-B756-3C58-DA17CEE06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09813E-9CC9-8C9C-E878-EAA90CEBECD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AE6A589-13A6-321E-D25B-76392CF5EE8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D311148-C761-A5CA-D755-4C2E573EE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039B39C-C5AC-8C61-32CC-8BEC579D14F5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453EA8C-0A89-FD48-CF8C-7D7DBF7EE542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47DD334E-7EF8-6934-46C6-FA283ABBC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85AA8BB-6ACB-6785-AA36-DEC6CA00979D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0667BC0-02D4-25D6-0EF0-3DF1775A517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9CB775F-7CD4-6E25-9CDA-4C31D334C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E2D5ED8-34CE-D2D1-C66F-1392B902DD05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BD84E15-0518-2D49-CF57-92353BD36002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4F0A28D-B3E8-FC5A-B1DA-B593187C7844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4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1403CAD6-DE5E-E4B3-2F45-DB6E06F7A5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BCA764A-7F07-F746-9171-31714E351700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206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7D84363-E4BB-8098-4C8E-92F976459E53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798BF7D-9E2B-7C52-CBCB-77C20AED5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7FA3160-6A74-0035-0487-751988C846B3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BDFFB1F-2DA3-BE7F-11C3-A05D1E0407DD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F948AFB-996E-A62F-36FE-E46BA4088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E0B20A-760B-FC98-000E-7E0581BCF6F3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2C79BCCA-3CC8-C05A-79B3-7363E8CF9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2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9321070-6B03-3BB9-F9C6-491C111983F5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C61E77-4263-C57E-B521-DA62DD0E521A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B967126-9F71-4EBB-C300-6F4052FAA585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2D6B0D6-E102-F5ED-CCBD-863AB944A6AF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C040D1A-A1E0-7D5C-36FE-EDC5FA30F14E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1F812244-2588-43ED-E1F6-AEFC9361F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2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48FAEA-C842-CB43-C0DB-A1825A2359D3}"/>
              </a:ext>
            </a:extLst>
          </p:cNvPr>
          <p:cNvSpPr/>
          <p:nvPr/>
        </p:nvSpPr>
        <p:spPr>
          <a:xfrm>
            <a:off x="319655" y="1052210"/>
            <a:ext cx="4478592" cy="2568126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436923" y="1065791"/>
            <a:ext cx="44785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Porque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pela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graça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sois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salvos,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meio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da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fé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; e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isto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não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vem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de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vós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é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dom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de Deus.” </a:t>
            </a:r>
            <a:r>
              <a:rPr lang="en-AU" sz="2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Efésios</a:t>
            </a:r>
            <a:r>
              <a:rPr lang="en-AU" sz="2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2:8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5AB95C2-DAF9-128F-4B81-F70425FCF173}"/>
              </a:ext>
            </a:extLst>
          </p:cNvPr>
          <p:cNvSpPr/>
          <p:nvPr/>
        </p:nvSpPr>
        <p:spPr>
          <a:xfrm>
            <a:off x="59308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A7A011-BB84-E217-5DFF-95A2BB2224C7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68663-8FD6-9DEB-69EA-4DFF04D8B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4E7AFFC-70E1-D43D-3313-BFEC000780BC}"/>
              </a:ext>
            </a:extLst>
          </p:cNvPr>
          <p:cNvSpPr/>
          <p:nvPr/>
        </p:nvSpPr>
        <p:spPr>
          <a:xfrm>
            <a:off x="0" y="477598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7CA2AB9-570D-082E-29D2-DA49FE9400AD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D98E922-7D11-E6CF-A63C-DC2A00B1F056}"/>
              </a:ext>
            </a:extLst>
          </p:cNvPr>
          <p:cNvSpPr txBox="1">
            <a:spLocks/>
          </p:cNvSpPr>
          <p:nvPr/>
        </p:nvSpPr>
        <p:spPr>
          <a:xfrm>
            <a:off x="813404" y="1451446"/>
            <a:ext cx="7230886" cy="4911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3000" dirty="0"/>
              <a:t>Pela </a:t>
            </a:r>
            <a:r>
              <a:rPr lang="en-AU" sz="3000" dirty="0" err="1"/>
              <a:t>graça</a:t>
            </a:r>
            <a:r>
              <a:rPr lang="en-AU" sz="3000" dirty="0"/>
              <a:t> e </a:t>
            </a:r>
            <a:r>
              <a:rPr lang="en-AU" sz="3000" dirty="0" err="1"/>
              <a:t>por</a:t>
            </a:r>
            <a:r>
              <a:rPr lang="en-AU" sz="3000" dirty="0"/>
              <a:t> </a:t>
            </a:r>
            <a:r>
              <a:rPr lang="en-AU" sz="3000" dirty="0" err="1"/>
              <a:t>meio</a:t>
            </a:r>
            <a:r>
              <a:rPr lang="en-AU" sz="3000" dirty="0"/>
              <a:t> da </a:t>
            </a:r>
            <a:r>
              <a:rPr lang="en-AU" sz="3000" dirty="0" err="1"/>
              <a:t>fé</a:t>
            </a:r>
            <a:r>
              <a:rPr lang="en-AU" sz="3000" dirty="0"/>
              <a:t>,</a:t>
            </a:r>
          </a:p>
          <a:p>
            <a:r>
              <a:rPr lang="en-AU" sz="3000" dirty="0" err="1"/>
              <a:t>Vocês</a:t>
            </a:r>
            <a:r>
              <a:rPr lang="en-AU" sz="3000" dirty="0"/>
              <a:t> salvos </a:t>
            </a:r>
            <a:r>
              <a:rPr lang="en-AU" sz="3000" dirty="0" err="1"/>
              <a:t>são</a:t>
            </a:r>
            <a:r>
              <a:rPr lang="en-AU" sz="3000" dirty="0"/>
              <a:t>,</a:t>
            </a:r>
          </a:p>
          <a:p>
            <a:r>
              <a:rPr lang="en-AU" sz="3000" dirty="0"/>
              <a:t>Mas </a:t>
            </a:r>
            <a:r>
              <a:rPr lang="en-AU" sz="3000" dirty="0" err="1"/>
              <a:t>não</a:t>
            </a:r>
            <a:r>
              <a:rPr lang="en-AU" sz="3000" dirty="0"/>
              <a:t> </a:t>
            </a:r>
            <a:r>
              <a:rPr lang="en-AU" sz="3000" dirty="0" err="1"/>
              <a:t>por</a:t>
            </a:r>
            <a:r>
              <a:rPr lang="en-AU" sz="3000" dirty="0"/>
              <a:t> </a:t>
            </a:r>
            <a:r>
              <a:rPr lang="en-AU" sz="3000" dirty="0" err="1"/>
              <a:t>vocês</a:t>
            </a:r>
            <a:r>
              <a:rPr lang="en-AU" sz="3000" dirty="0"/>
              <a:t>.</a:t>
            </a:r>
          </a:p>
          <a:p>
            <a:r>
              <a:rPr lang="en-AU" sz="3000" dirty="0"/>
              <a:t>Pela </a:t>
            </a:r>
            <a:r>
              <a:rPr lang="en-AU" sz="3000" dirty="0" err="1"/>
              <a:t>graça</a:t>
            </a:r>
            <a:r>
              <a:rPr lang="en-AU" sz="3000" dirty="0"/>
              <a:t> e </a:t>
            </a:r>
            <a:r>
              <a:rPr lang="en-AU" sz="3000" dirty="0" err="1"/>
              <a:t>por</a:t>
            </a:r>
            <a:r>
              <a:rPr lang="en-AU" sz="3000" dirty="0"/>
              <a:t> </a:t>
            </a:r>
            <a:r>
              <a:rPr lang="en-AU" sz="3000" dirty="0" err="1"/>
              <a:t>meio</a:t>
            </a:r>
            <a:r>
              <a:rPr lang="en-AU" sz="3000" dirty="0"/>
              <a:t> da </a:t>
            </a:r>
            <a:r>
              <a:rPr lang="en-AU" sz="3000" dirty="0" err="1"/>
              <a:t>fé</a:t>
            </a:r>
            <a:r>
              <a:rPr lang="en-AU" sz="3000" dirty="0"/>
              <a:t>,</a:t>
            </a:r>
          </a:p>
          <a:p>
            <a:r>
              <a:rPr lang="en-AU" sz="3000" dirty="0" err="1"/>
              <a:t>Vocês</a:t>
            </a:r>
            <a:r>
              <a:rPr lang="en-AU" sz="3000" dirty="0"/>
              <a:t> salvos </a:t>
            </a:r>
            <a:r>
              <a:rPr lang="en-AU" sz="3000" dirty="0" err="1"/>
              <a:t>são</a:t>
            </a:r>
            <a:r>
              <a:rPr lang="en-AU" sz="3000" dirty="0"/>
              <a:t>,</a:t>
            </a:r>
          </a:p>
          <a:p>
            <a:r>
              <a:rPr lang="en-AU" sz="3000" dirty="0"/>
              <a:t>Pois </a:t>
            </a:r>
            <a:r>
              <a:rPr lang="en-AU" sz="3000" dirty="0" err="1"/>
              <a:t>é</a:t>
            </a:r>
            <a:r>
              <a:rPr lang="en-AU" sz="3000" dirty="0"/>
              <a:t> um </a:t>
            </a:r>
            <a:r>
              <a:rPr lang="en-AU" sz="3000" dirty="0" err="1"/>
              <a:t>dom</a:t>
            </a:r>
            <a:r>
              <a:rPr lang="en-AU" sz="3000" dirty="0"/>
              <a:t> de Deus.</a:t>
            </a:r>
          </a:p>
          <a:p>
            <a:endParaRPr lang="en-US" sz="2000" dirty="0"/>
          </a:p>
          <a:p>
            <a:r>
              <a:rPr lang="en-AU" sz="1800" dirty="0"/>
              <a:t>(</a:t>
            </a:r>
            <a:r>
              <a:rPr lang="en-AU" sz="1800" dirty="0" err="1"/>
              <a:t>Repete</a:t>
            </a:r>
            <a:r>
              <a:rPr lang="en-AU" sz="1800" dirty="0"/>
              <a:t>)</a:t>
            </a:r>
            <a:endParaRPr lang="en-US" sz="1800" dirty="0"/>
          </a:p>
          <a:p>
            <a:r>
              <a:rPr lang="en-AU" sz="1800" dirty="0"/>
              <a:t> </a:t>
            </a:r>
            <a:endParaRPr lang="en-US" sz="1800" dirty="0"/>
          </a:p>
          <a:p>
            <a:r>
              <a:rPr lang="en-AU" sz="3000" dirty="0" err="1"/>
              <a:t>Efésios</a:t>
            </a:r>
            <a:r>
              <a:rPr lang="en-AU" sz="3000" dirty="0"/>
              <a:t> 2, verso 8.</a:t>
            </a:r>
            <a:endParaRPr lang="en-US" sz="3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C90E02-3FDD-BAFE-2921-2CE02216BDBD}"/>
              </a:ext>
            </a:extLst>
          </p:cNvPr>
          <p:cNvSpPr txBox="1">
            <a:spLocks/>
          </p:cNvSpPr>
          <p:nvPr/>
        </p:nvSpPr>
        <p:spPr>
          <a:xfrm>
            <a:off x="406400" y="973264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F7EDA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Efésios</a:t>
            </a: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4F7EDA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2:8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4F7EDA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C91434-356D-D50F-430C-F86946D3FDC8}"/>
              </a:ext>
            </a:extLst>
          </p:cNvPr>
          <p:cNvSpPr txBox="1">
            <a:spLocks/>
          </p:cNvSpPr>
          <p:nvPr/>
        </p:nvSpPr>
        <p:spPr>
          <a:xfrm>
            <a:off x="289125" y="6614555"/>
            <a:ext cx="7346707" cy="2090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"Ephesians 2:8"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Efésios c2 v8">
            <a:hlinkClick r:id="" action="ppaction://media"/>
            <a:extLst>
              <a:ext uri="{FF2B5EF4-FFF2-40B4-BE49-F238E27FC236}">
                <a16:creationId xmlns:a16="http://schemas.microsoft.com/office/drawing/2014/main" id="{6A61F2EB-F04E-3770-B8F8-D3AD4C6C63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24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ADAB73C-53D8-8252-F1A1-F5AE5E863776}"/>
              </a:ext>
            </a:extLst>
          </p:cNvPr>
          <p:cNvSpPr/>
          <p:nvPr/>
        </p:nvSpPr>
        <p:spPr>
          <a:xfrm>
            <a:off x="18250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FB27D-CF83-091A-990B-47DCE5252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A35D8BE-3E3C-B970-045B-9BEC11B9A0FB}"/>
              </a:ext>
            </a:extLst>
          </p:cNvPr>
          <p:cNvSpPr/>
          <p:nvPr/>
        </p:nvSpPr>
        <p:spPr>
          <a:xfrm>
            <a:off x="10566" y="414928"/>
            <a:ext cx="4856207" cy="548528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99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5786D-BBD5-80F9-981B-1D0042CA4D63}"/>
              </a:ext>
            </a:extLst>
          </p:cNvPr>
          <p:cNvSpPr txBox="1"/>
          <p:nvPr/>
        </p:nvSpPr>
        <p:spPr>
          <a:xfrm>
            <a:off x="509136" y="2006930"/>
            <a:ext cx="4667021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quer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salvar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-me.</a:t>
            </a:r>
          </a:p>
          <a:p>
            <a:endParaRPr lang="en-AU" sz="5300" b="1" dirty="0">
              <a:solidFill>
                <a:srgbClr val="5CAA9B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AC7EB8-E48F-CDC0-B518-4192F282ADB8}"/>
              </a:ext>
            </a:extLst>
          </p:cNvPr>
          <p:cNvSpPr txBox="1">
            <a:spLocks/>
          </p:cNvSpPr>
          <p:nvPr/>
        </p:nvSpPr>
        <p:spPr>
          <a:xfrm>
            <a:off x="1056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4108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884315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055544-E563-F3FA-1D6B-918F2EB93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9C1394-C51F-9FCC-C2BF-5F8ECE6EE1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82887" r="61320" b="66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0068BA-93CC-D9D0-8485-384FCAEFACF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BE8008-4CD0-A07B-9005-2E94CF0757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09" r="9397" b="70667"/>
          <a:stretch>
            <a:fillRect/>
          </a:stretch>
        </p:blipFill>
        <p:spPr>
          <a:xfrm>
            <a:off x="0" y="-145137"/>
            <a:ext cx="12192000" cy="70031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23FF09-B38A-66B2-61D2-665C9BF8C3F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7BAFF2-B057-3E59-5320-D96A29F998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798" b="96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2839C5-BB30-F7FC-6223-FCE6185C477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0291974-FA5B-5D12-A192-1AF769F3E900}"/>
              </a:ext>
            </a:extLst>
          </p:cNvPr>
          <p:cNvSpPr txBox="1">
            <a:spLocks/>
          </p:cNvSpPr>
          <p:nvPr/>
        </p:nvSpPr>
        <p:spPr>
          <a:xfrm>
            <a:off x="2732204" y="6576239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Carlos </a:t>
            </a:r>
            <a:r>
              <a:rPr lang="en-US" sz="800" dirty="0" err="1">
                <a:latin typeface="Century Gothic" panose="020B0502020202020204" pitchFamily="34" charset="0"/>
              </a:rPr>
              <a:t>Seribelli</a:t>
            </a:r>
            <a:r>
              <a:rPr lang="en-US" sz="800" dirty="0">
                <a:latin typeface="Century Gothic" panose="020B0502020202020204" pitchFamily="34" charset="0"/>
              </a:rPr>
              <a:t> and Paula Lobo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E61070-42E5-EEB8-600E-EC3ABDD43F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>
            <a:fillRect/>
          </a:stretch>
        </p:blipFill>
        <p:spPr>
          <a:xfrm>
            <a:off x="0" y="-216569"/>
            <a:ext cx="12192000" cy="80654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BA5966-CFD6-28F9-95BA-645FB9171AA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0B1A05E-9FCF-8096-B753-99721E74AB61}"/>
              </a:ext>
            </a:extLst>
          </p:cNvPr>
          <p:cNvSpPr txBox="1">
            <a:spLocks/>
          </p:cNvSpPr>
          <p:nvPr/>
        </p:nvSpPr>
        <p:spPr>
          <a:xfrm>
            <a:off x="2732204" y="6576239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Carlos </a:t>
            </a:r>
            <a:r>
              <a:rPr lang="en-US" sz="800" dirty="0" err="1">
                <a:latin typeface="Century Gothic" panose="020B0502020202020204" pitchFamily="34" charset="0"/>
              </a:rPr>
              <a:t>Seribelli</a:t>
            </a:r>
            <a:r>
              <a:rPr lang="en-US" sz="800" dirty="0">
                <a:latin typeface="Century Gothic" panose="020B0502020202020204" pitchFamily="34" charset="0"/>
              </a:rPr>
              <a:t> and Paula Lobo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B07B4-DB6D-51E8-6CBF-7D4A6FDC0B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263"/>
          <a:stretch>
            <a:fillRect/>
          </a:stretch>
        </p:blipFill>
        <p:spPr>
          <a:xfrm>
            <a:off x="-120315" y="-1624264"/>
            <a:ext cx="12416589" cy="899222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D442F0C-3BEF-D0E5-E0DE-138C7E896F90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FF852C1-56F6-68B9-362C-51CABF236202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1178214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7E8194-389C-4B9E-EE1B-D276B71D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9198A57-68D3-563E-9A4B-1E4FF0E0929A}"/>
              </a:ext>
            </a:extLst>
          </p:cNvPr>
          <p:cNvSpPr/>
          <p:nvPr/>
        </p:nvSpPr>
        <p:spPr>
          <a:xfrm>
            <a:off x="10566" y="414928"/>
            <a:ext cx="4856207" cy="548528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99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C1343-A7F7-6E03-61DC-8694BD64E402}"/>
              </a:ext>
            </a:extLst>
          </p:cNvPr>
          <p:cNvSpPr txBox="1"/>
          <p:nvPr/>
        </p:nvSpPr>
        <p:spPr>
          <a:xfrm>
            <a:off x="509136" y="2006930"/>
            <a:ext cx="4667021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quer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5CAA9B"/>
                </a:solidFill>
                <a:latin typeface="Century Gothic" panose="020B0502020202020204" pitchFamily="34" charset="0"/>
              </a:rPr>
              <a:t>salvar</a:t>
            </a:r>
            <a:r>
              <a:rPr lang="en-AU" sz="5400" b="1" i="1" dirty="0">
                <a:solidFill>
                  <a:srgbClr val="5CAA9B"/>
                </a:solidFill>
                <a:latin typeface="Century Gothic" panose="020B0502020202020204" pitchFamily="34" charset="0"/>
              </a:rPr>
              <a:t>-me.</a:t>
            </a:r>
          </a:p>
          <a:p>
            <a:endParaRPr lang="en-AU" sz="5300" b="1" dirty="0">
              <a:solidFill>
                <a:srgbClr val="5CAA9B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6C3F8E-6ADA-5950-8AE2-A8C8D72184AD}"/>
              </a:ext>
            </a:extLst>
          </p:cNvPr>
          <p:cNvSpPr txBox="1">
            <a:spLocks/>
          </p:cNvSpPr>
          <p:nvPr/>
        </p:nvSpPr>
        <p:spPr>
          <a:xfrm>
            <a:off x="1056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13243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371600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226493" y="2459504"/>
            <a:ext cx="6241107" cy="1938992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CARTÃO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1549230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55F68-D4C7-FA6B-127D-13794E36A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D35431-48A0-0203-A770-5EC2B8E410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0933" y="0"/>
            <a:ext cx="12462933" cy="70104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3DEBD6F-3ADE-964B-D171-A093BA6B5F02}"/>
              </a:ext>
            </a:extLst>
          </p:cNvPr>
          <p:cNvSpPr/>
          <p:nvPr/>
        </p:nvSpPr>
        <p:spPr>
          <a:xfrm>
            <a:off x="703201" y="1116872"/>
            <a:ext cx="5901891" cy="4509002"/>
          </a:xfrm>
          <a:prstGeom prst="roundRect">
            <a:avLst/>
          </a:prstGeom>
          <a:solidFill>
            <a:srgbClr val="305D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E715B-F97C-FA54-9746-142E42697432}"/>
              </a:ext>
            </a:extLst>
          </p:cNvPr>
          <p:cNvSpPr txBox="1"/>
          <p:nvPr/>
        </p:nvSpPr>
        <p:spPr>
          <a:xfrm>
            <a:off x="363985" y="2344250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759423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F890359-7AEF-9242-F4E6-59A1837ED1EF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9270E-375A-EE8D-767C-F5F5CCF72B6D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8C777C56-4A52-E964-E21C-78C77F3B2853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DE71DF0-17DA-F61E-4E8F-1A13E55C9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B90AB1F-3CA9-4DE5-CBA3-070F95E9C828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59C600A-CF9D-A590-0047-C8D49A70AD99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932E2390-25D8-5333-0C7B-45660559649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9" name="É Jesus">
            <a:hlinkClick r:id="" action="ppaction://media"/>
            <a:extLst>
              <a:ext uri="{FF2B5EF4-FFF2-40B4-BE49-F238E27FC236}">
                <a16:creationId xmlns:a16="http://schemas.microsoft.com/office/drawing/2014/main" id="{30F42F40-5BCF-5F7A-8A6B-1BCA1B7BD6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57E7DA5-228D-BD77-775A-756D77F2A7EE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B770D342-E35F-512E-83F2-1AE151B3C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84A7B24-E5E1-6584-D967-E4CBF6B94446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35EBC938-46F2-1564-E83B-7CF20C76387C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6F39E62C-5D37-48DC-0CE6-11A364777F4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B445F5E-BF82-A2C9-0674-ED30ACA96970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097CE1-FFCD-398C-EC6D-85D8559D4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95B60AF-4E6A-256D-622E-F2E966403933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359812-8EBA-2570-A0AB-2A27FE37F88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ABC4F1F-17F5-59D4-0295-7CB0BA7F2919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8A874-046A-CD31-26EA-D01F3C45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223D1B-31E7-C2A0-8DA8-A6EC4A0D53CC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877EC6B-E155-4FAE-A8C9-23AA24183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E1E6E88-8CE5-592E-BBFD-159ADEF3CDD1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FD1D44-FB58-7BAE-85A5-54028F44D0FE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C22D0B1-0132-D024-F9BC-607EBC54AA7E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636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17852</TotalTime>
  <Words>1261</Words>
  <Application>Microsoft Macintosh PowerPoint</Application>
  <PresentationFormat>Widescreen</PresentationFormat>
  <Paragraphs>254</Paragraphs>
  <Slides>40</Slides>
  <Notes>7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É hora de escutar</vt:lpstr>
      <vt:lpstr>PowerPoint Presentation</vt:lpstr>
      <vt:lpstr>PowerPoint Presentation</vt:lpstr>
      <vt:lpstr>PowerPoint Presentation</vt:lpstr>
      <vt:lpstr>Bem-Vindo és</vt:lpstr>
      <vt:lpstr>Bem-Vindo és</vt:lpstr>
      <vt:lpstr> Ele me Ama e eu O Amo</vt:lpstr>
      <vt:lpstr>O Que Jesus Pode Fazer?</vt:lpstr>
      <vt:lpstr>O Que Jesus Pode Fazer?</vt:lpstr>
      <vt:lpstr>O Que Jesus Pode Fazer?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106</cp:revision>
  <dcterms:created xsi:type="dcterms:W3CDTF">2025-03-02T08:19:28Z</dcterms:created>
  <dcterms:modified xsi:type="dcterms:W3CDTF">2026-10-08T10:55:30Z</dcterms:modified>
</cp:coreProperties>
</file>