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3"/>
  </p:notesMasterIdLst>
  <p:sldIdLst>
    <p:sldId id="412" r:id="rId3"/>
    <p:sldId id="413" r:id="rId4"/>
    <p:sldId id="259" r:id="rId5"/>
    <p:sldId id="414" r:id="rId6"/>
    <p:sldId id="415" r:id="rId7"/>
    <p:sldId id="401" r:id="rId8"/>
    <p:sldId id="367" r:id="rId9"/>
    <p:sldId id="402" r:id="rId10"/>
    <p:sldId id="422" r:id="rId11"/>
    <p:sldId id="416" r:id="rId12"/>
    <p:sldId id="417" r:id="rId13"/>
    <p:sldId id="293" r:id="rId14"/>
    <p:sldId id="388" r:id="rId15"/>
    <p:sldId id="418" r:id="rId16"/>
    <p:sldId id="392" r:id="rId17"/>
    <p:sldId id="337" r:id="rId18"/>
    <p:sldId id="419" r:id="rId19"/>
    <p:sldId id="357" r:id="rId20"/>
    <p:sldId id="420" r:id="rId21"/>
    <p:sldId id="368" r:id="rId22"/>
    <p:sldId id="376" r:id="rId23"/>
    <p:sldId id="313" r:id="rId24"/>
    <p:sldId id="374" r:id="rId25"/>
    <p:sldId id="407" r:id="rId26"/>
    <p:sldId id="358" r:id="rId27"/>
    <p:sldId id="258" r:id="rId28"/>
    <p:sldId id="257" r:id="rId29"/>
    <p:sldId id="365" r:id="rId30"/>
    <p:sldId id="260" r:id="rId31"/>
    <p:sldId id="261" r:id="rId32"/>
    <p:sldId id="408" r:id="rId33"/>
    <p:sldId id="326" r:id="rId34"/>
    <p:sldId id="315" r:id="rId35"/>
    <p:sldId id="323" r:id="rId36"/>
    <p:sldId id="421" r:id="rId37"/>
    <p:sldId id="409" r:id="rId38"/>
    <p:sldId id="410" r:id="rId39"/>
    <p:sldId id="411" r:id="rId40"/>
    <p:sldId id="423" r:id="rId41"/>
    <p:sldId id="396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9256"/>
    <a:srgbClr val="507ED9"/>
    <a:srgbClr val="12BBB1"/>
    <a:srgbClr val="5CAA9B"/>
    <a:srgbClr val="6F0D2D"/>
    <a:srgbClr val="E7B349"/>
    <a:srgbClr val="4E95DA"/>
    <a:srgbClr val="DB6D32"/>
    <a:srgbClr val="DA6D32"/>
    <a:srgbClr val="C95D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A01647-E434-9846-99FB-84205BF50A42}" v="9" dt="2026-10-07T09:14:35.8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759"/>
    <p:restoredTop sz="94606"/>
  </p:normalViewPr>
  <p:slideViewPr>
    <p:cSldViewPr snapToGrid="0">
      <p:cViewPr varScale="1">
        <p:scale>
          <a:sx n="57" d="100"/>
          <a:sy n="57" d="100"/>
        </p:scale>
        <p:origin x="200" y="1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47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4478-0820-5895-3712-D35AA6651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A7768-3972-A212-F1E4-8713FB438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4395E-E60A-CD83-86F4-55E4A5BEB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0CD4A-0E77-2EF1-3C67-922FF48C7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191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017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429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7FE09-299A-A541-9427-0205CC082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540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E1E57-8EB1-DBFE-750A-559C65A77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186C46-4574-7D4A-13B3-3C754CBFA9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37922B-EF9D-C9D0-2C47-B812E8A39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E7759-825C-2B83-3448-49DEF70A86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951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36F68-5798-4DEF-517C-80FE75B31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3589A5-31D2-F1A0-3346-96C043CD1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A6F84-ECC3-DDB5-0DC5-11793DF34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A94D5-0AF0-7FC7-9A73-193525A69A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7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0BB1-90B5-7421-1624-30DEA44FB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20440-6555-54F3-938B-6335153DE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28AE-0A2A-5975-A5E5-210764DD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B5CA-49B3-CC1C-06B9-1186CF03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14A2-51FD-A480-7E8C-000846CC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2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0AFA-C7B6-72E8-963E-58BB48878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31469-0E37-A474-547D-90E42F63F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4EC39-E3B9-E467-BA16-4046C052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D826-88DF-2115-4327-747E02A43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CF658-93CB-8F1E-FF17-E918D6E5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51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0F99-F5E4-DC9B-5E73-28E8779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7A1C4-CD55-9CD0-50EF-D05B3049F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9551D-F6CD-4DBB-0444-113FA577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98B4-6D11-A4A4-55BB-45A7541A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67E4A-0428-95E1-701B-A26BB891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0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F2BB-6FF9-F7A4-E802-7C3A73C1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64085-83AC-8291-52C8-108382BD7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D995D-1034-AE33-DE3E-39F99A335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65269-5C89-9BC7-EF4A-92578192F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9E92B-B1D6-99B6-8B98-43AA6799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D7D08-C699-A0E7-60CF-A04D1FA8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5F8C-8004-B52B-3062-AC5FC566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A4F5D-3678-E672-C492-164CC900B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7DBD5-BDC9-318B-893A-13681B23B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75F9E-D2B1-C9D8-317C-CECEF664E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C1FB2-1C4F-1066-0C03-6F6F6011C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AD088-BC20-C78A-814A-B2202170F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1A9BF-60DC-B281-D1E8-B607F6E4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5D3832-A0EC-2684-9146-2280909F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7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4933-446E-6390-14C8-9A9EB512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86166-E871-E513-4FA4-266CF8AAD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510E3-1410-4E3E-FFB8-64C7D0BC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65FAD-109D-7285-5EA6-FE1CE566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B17FC-36BB-1F98-E650-52916CB6F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6F271-E90F-4908-C532-A3BC0248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E6FFA-718E-3580-71AF-BCD162A2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74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5787-2684-7D7B-71C3-485D4A41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4DDC-231A-EBB0-8CEC-6C1F51F4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5960D-C3A4-309F-95F3-9B5A0667E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8BE1C-F459-2AC8-60E6-6AB8B0A4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305BB-9782-1F13-5C13-AABC122A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5DE15-B013-6AB1-CC46-B2964D85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21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7ECA-5A52-F7EA-394F-2254E3384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CD114A-3E10-CB0D-F5A2-88A5FB029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2B0FB-79A0-C1EA-3810-CEB4D5FB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FACBB-F665-FDC8-90EB-E40C40A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943F6-4EBD-6DF4-5EA7-08828818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7C481-5267-AC6D-B3CE-9A0E52C4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9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9966-0C59-DE94-3F89-CE3B5E77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36E08-E147-EE55-0BF7-EDEC5135F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3038D-9442-8F3B-07D5-F463168A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EDE78-6EAE-A9CF-2618-56000927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B8846-C915-C96E-AE10-11CB8C22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D6AB6-E997-F66F-91B0-12381D76B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A350E-E3E2-98EF-65AC-B4526810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E7C6E-272F-D780-B1C4-B50EA211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0F09D-3D3A-E614-8BF5-047F423D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2B70A-8B3B-5A46-FF6A-685A37FF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2462F-BC68-5BD6-0B01-E75117CEA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044E0-E47B-304D-16AA-7B8FDB322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709D0-ACD4-8389-2316-AFCCEB1AB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C61BF-716F-3D47-A2F2-6D5653576AA4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ADCA9-8BF8-887C-2243-449BCC91C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BC48D-D93D-4390-C8C8-89C592CD3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513141D-7539-823F-B25F-E035FF3A2886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9F3DCA-99B8-D9A0-D385-F04EC0CFD233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287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7F64BA4-0123-01AC-3B33-10BE51585ACD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2519525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334ABA2-147E-4A10-B7F4-5DEE931B3941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E54E544-0023-0256-167A-1454374EF9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854" y="1055333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rgbClr val="4C777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82F4AE1-920F-2A30-82C3-D86129E4CBA9}"/>
              </a:ext>
            </a:extLst>
          </p:cNvPr>
          <p:cNvSpPr/>
          <p:nvPr/>
        </p:nvSpPr>
        <p:spPr>
          <a:xfrm>
            <a:off x="0" y="444700"/>
            <a:ext cx="5808372" cy="440037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CD15943-B5B0-30D7-84BD-D02D89F5A36E}"/>
              </a:ext>
            </a:extLst>
          </p:cNvPr>
          <p:cNvSpPr txBox="1">
            <a:spLocks/>
          </p:cNvSpPr>
          <p:nvPr/>
        </p:nvSpPr>
        <p:spPr>
          <a:xfrm>
            <a:off x="317943" y="1577872"/>
            <a:ext cx="8642193" cy="46154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247AC3A-5EFF-F1A5-657D-FB837CF2C703}"/>
              </a:ext>
            </a:extLst>
          </p:cNvPr>
          <p:cNvSpPr txBox="1">
            <a:spLocks/>
          </p:cNvSpPr>
          <p:nvPr/>
        </p:nvSpPr>
        <p:spPr>
          <a:xfrm>
            <a:off x="40052" y="6642340"/>
            <a:ext cx="7948942" cy="215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"Pack It Up" by Coralie Fraser, copyright © 2022 General Conference </a:t>
            </a: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Corporation®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BEC40A5-8CF4-6214-27FC-8FA0A190E063}"/>
              </a:ext>
            </a:extLst>
          </p:cNvPr>
          <p:cNvSpPr txBox="1">
            <a:spLocks/>
          </p:cNvSpPr>
          <p:nvPr/>
        </p:nvSpPr>
        <p:spPr>
          <a:xfrm>
            <a:off x="-1" y="435228"/>
            <a:ext cx="58083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7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F2139000-11B5-65B7-9DE0-3FCE179120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07895-FC5E-CD8C-B49D-221FE4F84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81EC0B1-8AC0-2E69-1462-337E8F585357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BOAS-VINDAS E LOUVOR</a:t>
            </a:r>
          </a:p>
        </p:txBody>
      </p:sp>
    </p:spTree>
    <p:extLst>
      <p:ext uri="{BB962C8B-B14F-4D97-AF65-F5344CB8AC3E}">
        <p14:creationId xmlns:p14="http://schemas.microsoft.com/office/powerpoint/2010/main" val="3342873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4888DC7-E8E0-70D3-3B25-C1FD5CA8541A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A99546-37AE-40DF-B606-8C15932B4880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1640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764313C-637C-CB7E-B124-AD1B27427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4FBF503-60B1-53A3-5F11-BDFE20BEAF79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600AD38-312D-1FD0-C226-BB75B543F48E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Hello, Olá,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Namaste, </a:t>
            </a:r>
            <a:r>
              <a:rPr lang="en-US" sz="2800" dirty="0" err="1">
                <a:latin typeface="Century Gothic" panose="020B0502020202020204" pitchFamily="34" charset="0"/>
              </a:rPr>
              <a:t>Nihao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Bonjour, Shalom,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Guten</a:t>
            </a:r>
            <a:r>
              <a:rPr lang="en-US" sz="2800" dirty="0">
                <a:latin typeface="Century Gothic" panose="020B0502020202020204" pitchFamily="34" charset="0"/>
              </a:rPr>
              <a:t> Tag, Ciao,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E946408-5F70-33CF-A12C-65B9E494D73C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Bem-vindo És">
            <a:hlinkClick r:id="" action="ppaction://media"/>
            <a:extLst>
              <a:ext uri="{FF2B5EF4-FFF2-40B4-BE49-F238E27FC236}">
                <a16:creationId xmlns:a16="http://schemas.microsoft.com/office/drawing/2014/main" id="{F44AF635-8ABE-81B2-2BF6-8267F2AD0D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2465AC-3A24-4716-9C49-9FD5493FE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F7CAF-C53F-5BF3-416A-BA560DFC2F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07C2CA4-39EF-F510-1D9E-267D28E26522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ED8EC87-BFAA-0783-6668-0B95E953A0E5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E2D451E-36A2-D5EC-3111-813A03F994DC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3AAC97-FBE6-B32E-D487-DAED042BFE4A}"/>
              </a:ext>
            </a:extLst>
          </p:cNvPr>
          <p:cNvSpPr txBox="1"/>
          <p:nvPr/>
        </p:nvSpPr>
        <p:spPr>
          <a:xfrm>
            <a:off x="4841913" y="468659"/>
            <a:ext cx="3284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/>
              <a:t>A </a:t>
            </a:r>
            <a:r>
              <a:rPr lang="en-US" sz="1200" b="1" dirty="0" err="1"/>
              <a:t>tua</a:t>
            </a:r>
            <a:r>
              <a:rPr lang="en-US" sz="1200" b="1" dirty="0"/>
              <a:t> </a:t>
            </a:r>
            <a:r>
              <a:rPr lang="en-US" sz="1200" b="1" dirty="0" err="1"/>
              <a:t>vez</a:t>
            </a:r>
            <a:r>
              <a:rPr lang="en-US" sz="1200" dirty="0"/>
              <a:t>! </a:t>
            </a:r>
            <a:r>
              <a:rPr lang="en-US" sz="1200" dirty="0" err="1"/>
              <a:t>Insere</a:t>
            </a:r>
            <a:r>
              <a:rPr lang="en-US" sz="1200" dirty="0"/>
              <a:t> a </a:t>
            </a:r>
            <a:r>
              <a:rPr lang="en-US" sz="1200" dirty="0" err="1"/>
              <a:t>tua</a:t>
            </a:r>
            <a:r>
              <a:rPr lang="en-US" sz="1200" dirty="0"/>
              <a:t> </a:t>
            </a:r>
            <a:r>
              <a:rPr lang="en-US" sz="1200" dirty="0" err="1"/>
              <a:t>própria</a:t>
            </a:r>
            <a:r>
              <a:rPr lang="en-US" sz="1200" dirty="0"/>
              <a:t> </a:t>
            </a:r>
            <a:r>
              <a:rPr lang="en-US" sz="1200" dirty="0" err="1"/>
              <a:t>saudação</a:t>
            </a:r>
            <a:r>
              <a:rPr lang="en-US" sz="1200" dirty="0"/>
              <a:t>,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sílaba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espaço</a:t>
            </a:r>
            <a:r>
              <a:rPr lang="en-US" sz="1200" dirty="0"/>
              <a:t> (p. ex., Bon-jour, Sha-</a:t>
            </a:r>
            <a:r>
              <a:rPr lang="en-US" sz="1200" dirty="0" err="1"/>
              <a:t>lom</a:t>
            </a:r>
            <a:r>
              <a:rPr lang="en-US" sz="1200" dirty="0"/>
              <a:t>)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0" name="Bem-vindo És (Backing)">
            <a:hlinkClick r:id="" action="ppaction://media"/>
            <a:extLst>
              <a:ext uri="{FF2B5EF4-FFF2-40B4-BE49-F238E27FC236}">
                <a16:creationId xmlns:a16="http://schemas.microsoft.com/office/drawing/2014/main" id="{D38AAD98-BBA4-4904-36EE-E1B9DD186F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344D7-A753-F064-4598-E23AADD4C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371C8-F662-5719-12CA-41B4CFC8C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2532" y="105847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Jesus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o meu Deus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C4BBD0-E95D-FFCD-F6EE-B7682DC4C871}"/>
              </a:ext>
            </a:extLst>
          </p:cNvPr>
          <p:cNvSpPr txBox="1">
            <a:spLocks/>
          </p:cNvSpPr>
          <p:nvPr/>
        </p:nvSpPr>
        <p:spPr>
          <a:xfrm>
            <a:off x="266700" y="1637971"/>
            <a:ext cx="7586584" cy="47159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o meu Rei e o meu </a:t>
            </a:r>
            <a:r>
              <a:rPr lang="en-US" sz="2800" dirty="0" err="1"/>
              <a:t>mestre</a:t>
            </a:r>
            <a:r>
              <a:rPr lang="en-US" sz="2800" dirty="0"/>
              <a:t>.</a:t>
            </a:r>
          </a:p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o meu Salvador.</a:t>
            </a:r>
          </a:p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o meu </a:t>
            </a:r>
            <a:r>
              <a:rPr lang="en-US" sz="2800" dirty="0" err="1"/>
              <a:t>ombro</a:t>
            </a:r>
            <a:r>
              <a:rPr lang="en-US" sz="2800" dirty="0"/>
              <a:t> amigo.</a:t>
            </a:r>
          </a:p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o meu Deus.</a:t>
            </a:r>
          </a:p>
          <a:p>
            <a:endParaRPr lang="en-US" sz="2000" dirty="0"/>
          </a:p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</a:t>
            </a:r>
            <a:r>
              <a:rPr lang="en-US" sz="2800" dirty="0" err="1"/>
              <a:t>perfeito</a:t>
            </a:r>
            <a:r>
              <a:rPr lang="en-US" sz="2800" dirty="0"/>
              <a:t> e </a:t>
            </a:r>
            <a:r>
              <a:rPr lang="en-US" sz="2800" dirty="0" err="1"/>
              <a:t>amável</a:t>
            </a:r>
            <a:r>
              <a:rPr lang="en-US" sz="2800" dirty="0"/>
              <a:t>.</a:t>
            </a:r>
          </a:p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</a:t>
            </a:r>
            <a:r>
              <a:rPr lang="en-US" sz="2800" dirty="0" err="1"/>
              <a:t>bom</a:t>
            </a:r>
            <a:r>
              <a:rPr lang="en-US" sz="2800" dirty="0"/>
              <a:t> e </a:t>
            </a:r>
            <a:r>
              <a:rPr lang="en-US" sz="2800" dirty="0" err="1"/>
              <a:t>fiel</a:t>
            </a:r>
            <a:r>
              <a:rPr lang="en-US" sz="2800" dirty="0"/>
              <a:t>.</a:t>
            </a:r>
          </a:p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</a:t>
            </a:r>
            <a:r>
              <a:rPr lang="en-US" sz="2800" dirty="0" err="1"/>
              <a:t>bondoso</a:t>
            </a:r>
            <a:r>
              <a:rPr lang="en-US" sz="2800" dirty="0"/>
              <a:t> e </a:t>
            </a:r>
            <a:r>
              <a:rPr lang="en-US" sz="2800" dirty="0" err="1"/>
              <a:t>perdoa</a:t>
            </a:r>
            <a:r>
              <a:rPr lang="en-US" sz="2800" dirty="0"/>
              <a:t>.</a:t>
            </a:r>
          </a:p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o meu Deus.</a:t>
            </a:r>
          </a:p>
          <a:p>
            <a:endParaRPr lang="en-US" sz="2000" dirty="0"/>
          </a:p>
          <a:p>
            <a:r>
              <a:rPr lang="en-US" sz="1600" dirty="0"/>
              <a:t>(Continua)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F80E2AD-6C35-F28E-1CF2-F84D17C85D30}"/>
              </a:ext>
            </a:extLst>
          </p:cNvPr>
          <p:cNvSpPr txBox="1">
            <a:spLocks/>
          </p:cNvSpPr>
          <p:nvPr/>
        </p:nvSpPr>
        <p:spPr>
          <a:xfrm>
            <a:off x="203200" y="6445494"/>
            <a:ext cx="7111332" cy="3821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900" dirty="0">
                <a:latin typeface="Century Gothic" panose="020B0502020202020204" pitchFamily="34" charset="0"/>
              </a:rPr>
              <a:t>“Jesus Is My God" by Rosie Smith, copyright © 2025 General Conference Corporation® of Seventh-day Adventists.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5DAE01D-6490-648C-42DF-34160049C3E7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EB71945-65F1-67FD-F6F1-AB05C353379D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Jesus é o Meu Deus">
            <a:hlinkClick r:id="" action="ppaction://media"/>
            <a:extLst>
              <a:ext uri="{FF2B5EF4-FFF2-40B4-BE49-F238E27FC236}">
                <a16:creationId xmlns:a16="http://schemas.microsoft.com/office/drawing/2014/main" id="{61F18DBA-222E-7FC4-4FA0-1DD2C532B0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09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055660-EE61-BB90-52A3-ED7AB21A3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40925-C849-439B-B593-F6E1455B8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2532" y="105847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Jesus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o meu Deus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EEBA13-6373-F70D-9128-78675E7A3E2D}"/>
              </a:ext>
            </a:extLst>
          </p:cNvPr>
          <p:cNvSpPr txBox="1">
            <a:spLocks/>
          </p:cNvSpPr>
          <p:nvPr/>
        </p:nvSpPr>
        <p:spPr>
          <a:xfrm>
            <a:off x="266700" y="1637971"/>
            <a:ext cx="7586584" cy="47159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o meu Rei e o meu </a:t>
            </a:r>
            <a:r>
              <a:rPr lang="en-US" sz="2800" dirty="0" err="1"/>
              <a:t>mestre</a:t>
            </a:r>
            <a:r>
              <a:rPr lang="en-US" sz="2800" dirty="0"/>
              <a:t>.</a:t>
            </a:r>
          </a:p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o meu Salvador.</a:t>
            </a:r>
          </a:p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o meu </a:t>
            </a:r>
            <a:r>
              <a:rPr lang="en-US" sz="2800" dirty="0" err="1"/>
              <a:t>ombro</a:t>
            </a:r>
            <a:r>
              <a:rPr lang="en-US" sz="2800" dirty="0"/>
              <a:t> amigo.</a:t>
            </a:r>
          </a:p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o meu Deus.</a:t>
            </a:r>
          </a:p>
          <a:p>
            <a:endParaRPr lang="en-US" sz="2000" dirty="0"/>
          </a:p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</a:t>
            </a:r>
            <a:r>
              <a:rPr lang="en-US" sz="2800" dirty="0" err="1"/>
              <a:t>perfeito</a:t>
            </a:r>
            <a:r>
              <a:rPr lang="en-US" sz="2800" dirty="0"/>
              <a:t> e </a:t>
            </a:r>
            <a:r>
              <a:rPr lang="en-US" sz="2800" dirty="0" err="1"/>
              <a:t>amável</a:t>
            </a:r>
            <a:r>
              <a:rPr lang="en-US" sz="2800" dirty="0"/>
              <a:t>.</a:t>
            </a:r>
          </a:p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</a:t>
            </a:r>
            <a:r>
              <a:rPr lang="en-US" sz="2800" dirty="0" err="1"/>
              <a:t>bom</a:t>
            </a:r>
            <a:r>
              <a:rPr lang="en-US" sz="2800" dirty="0"/>
              <a:t> e </a:t>
            </a:r>
            <a:r>
              <a:rPr lang="en-US" sz="2800" dirty="0" err="1"/>
              <a:t>fiel</a:t>
            </a:r>
            <a:r>
              <a:rPr lang="en-US" sz="2800" dirty="0"/>
              <a:t>.</a:t>
            </a:r>
          </a:p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</a:t>
            </a:r>
            <a:r>
              <a:rPr lang="en-US" sz="2800" dirty="0" err="1"/>
              <a:t>bondoso</a:t>
            </a:r>
            <a:r>
              <a:rPr lang="en-US" sz="2800" dirty="0"/>
              <a:t> e </a:t>
            </a:r>
            <a:r>
              <a:rPr lang="en-US" sz="2800" dirty="0" err="1"/>
              <a:t>perdoa</a:t>
            </a:r>
            <a:r>
              <a:rPr lang="en-US" sz="2800" dirty="0"/>
              <a:t>.</a:t>
            </a:r>
          </a:p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o meu Deus.</a:t>
            </a:r>
          </a:p>
          <a:p>
            <a:r>
              <a:rPr lang="en-US" sz="2800" dirty="0"/>
              <a:t>Jesus </a:t>
            </a:r>
            <a:r>
              <a:rPr lang="en-US" sz="2800" dirty="0" err="1"/>
              <a:t>é</a:t>
            </a:r>
            <a:r>
              <a:rPr lang="en-US" sz="2800" dirty="0"/>
              <a:t> o meu Deus.</a:t>
            </a:r>
          </a:p>
          <a:p>
            <a:endParaRPr lang="en-US" sz="20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661FA4B-54D3-684D-8748-8A911E8DF57C}"/>
              </a:ext>
            </a:extLst>
          </p:cNvPr>
          <p:cNvSpPr txBox="1">
            <a:spLocks/>
          </p:cNvSpPr>
          <p:nvPr/>
        </p:nvSpPr>
        <p:spPr>
          <a:xfrm>
            <a:off x="203200" y="6445494"/>
            <a:ext cx="7111332" cy="3821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900" dirty="0">
                <a:latin typeface="Century Gothic" panose="020B0502020202020204" pitchFamily="34" charset="0"/>
              </a:rPr>
              <a:t>“Jesus Is My God" by Rosie Smith, copyright © 2025 General Conference Corporation® of Seventh-day Adventists.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625E8DF-1CF4-F15D-2E0B-5296622E6547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76F6C4-C407-7FD6-9752-FAD06A2CDE45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169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AFC9BC-D08A-3DA9-77AE-3FD17E1D2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3FD45-A31F-631E-840D-0AE38E317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2532" y="105847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Ele me Ama e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O Amo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59EF26F-9A49-F3CE-1A4E-9B4ED69FFE06}"/>
              </a:ext>
            </a:extLst>
          </p:cNvPr>
          <p:cNvSpPr txBox="1">
            <a:spLocks/>
          </p:cNvSpPr>
          <p:nvPr/>
        </p:nvSpPr>
        <p:spPr>
          <a:xfrm>
            <a:off x="462532" y="1575134"/>
            <a:ext cx="7274009" cy="4755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sz="2800" dirty="0" err="1"/>
              <a:t>Os</a:t>
            </a:r>
            <a:r>
              <a:rPr lang="en-US" sz="2800" dirty="0"/>
              <a:t> </a:t>
            </a:r>
            <a:r>
              <a:rPr lang="en-US" sz="2800" dirty="0" err="1"/>
              <a:t>fios</a:t>
            </a:r>
            <a:r>
              <a:rPr lang="en-US" sz="2800" dirty="0"/>
              <a:t> do meu </a:t>
            </a:r>
            <a:r>
              <a:rPr lang="en-US" sz="2800" dirty="0" err="1"/>
              <a:t>cabelo</a:t>
            </a:r>
            <a:r>
              <a:rPr lang="en-US" sz="2800" dirty="0"/>
              <a:t> Jesus </a:t>
            </a:r>
            <a:r>
              <a:rPr lang="en-US" sz="2800" dirty="0" err="1"/>
              <a:t>os</a:t>
            </a:r>
            <a:r>
              <a:rPr lang="en-US" sz="2800" dirty="0"/>
              <a:t> </a:t>
            </a:r>
            <a:r>
              <a:rPr lang="en-US" sz="2800" dirty="0" err="1"/>
              <a:t>contou</a:t>
            </a:r>
            <a:endParaRPr lang="en-US" sz="2800" dirty="0"/>
          </a:p>
          <a:p>
            <a:r>
              <a:rPr lang="en-US" sz="2800" dirty="0" err="1"/>
              <a:t>Conhece</a:t>
            </a:r>
            <a:r>
              <a:rPr lang="en-US" sz="2800" dirty="0"/>
              <a:t> </a:t>
            </a:r>
            <a:r>
              <a:rPr lang="en-US" sz="2800" dirty="0" err="1"/>
              <a:t>os</a:t>
            </a:r>
            <a:r>
              <a:rPr lang="en-US" sz="2800" dirty="0"/>
              <a:t> </a:t>
            </a:r>
            <a:r>
              <a:rPr lang="en-US" sz="2800" dirty="0" err="1"/>
              <a:t>grãos</a:t>
            </a:r>
            <a:r>
              <a:rPr lang="en-US" sz="2800" dirty="0"/>
              <a:t> de </a:t>
            </a:r>
            <a:r>
              <a:rPr lang="en-US" sz="2800" dirty="0" err="1"/>
              <a:t>areia</a:t>
            </a:r>
            <a:r>
              <a:rPr lang="en-US" sz="2800" dirty="0"/>
              <a:t>, </a:t>
            </a:r>
          </a:p>
          <a:p>
            <a:r>
              <a:rPr lang="en-US" sz="2800" dirty="0"/>
              <a:t>sabe quem </a:t>
            </a:r>
            <a:r>
              <a:rPr lang="en-US" sz="2800" dirty="0" err="1"/>
              <a:t>eu</a:t>
            </a:r>
            <a:r>
              <a:rPr lang="en-US" sz="2800" dirty="0"/>
              <a:t> sou.</a:t>
            </a:r>
          </a:p>
          <a:p>
            <a:r>
              <a:rPr lang="en-US" sz="2800" dirty="0"/>
              <a:t>Sua </a:t>
            </a:r>
            <a:r>
              <a:rPr lang="en-US" sz="2800" dirty="0" err="1"/>
              <a:t>vida</a:t>
            </a:r>
            <a:r>
              <a:rPr lang="en-US" sz="2800" dirty="0"/>
              <a:t> </a:t>
            </a:r>
            <a:r>
              <a:rPr lang="en-US" sz="2800" dirty="0" err="1"/>
              <a:t>deu</a:t>
            </a:r>
            <a:r>
              <a:rPr lang="en-US" sz="2800" dirty="0"/>
              <a:t> </a:t>
            </a:r>
            <a:r>
              <a:rPr lang="en-US" sz="2800" dirty="0" err="1"/>
              <a:t>por</a:t>
            </a:r>
            <a:r>
              <a:rPr lang="en-US" sz="2800" dirty="0"/>
              <a:t> </a:t>
            </a:r>
            <a:r>
              <a:rPr lang="en-US" sz="2800" dirty="0" err="1"/>
              <a:t>mim</a:t>
            </a:r>
            <a:r>
              <a:rPr lang="en-US" sz="2800" dirty="0"/>
              <a:t> </a:t>
            </a:r>
            <a:r>
              <a:rPr lang="en-US" sz="2800" dirty="0" err="1"/>
              <a:t>p’ra</a:t>
            </a:r>
            <a:r>
              <a:rPr lang="en-US" sz="2800" dirty="0"/>
              <a:t> </a:t>
            </a:r>
            <a:r>
              <a:rPr lang="en-US" sz="2800" dirty="0" err="1"/>
              <a:t>eu</a:t>
            </a:r>
            <a:r>
              <a:rPr lang="en-US" sz="2800" dirty="0"/>
              <a:t> amigo ser</a:t>
            </a:r>
          </a:p>
          <a:p>
            <a:r>
              <a:rPr lang="en-US" sz="2800" dirty="0"/>
              <a:t>De Deus, de Deus!</a:t>
            </a:r>
          </a:p>
          <a:p>
            <a:endParaRPr lang="en-US" sz="2800" dirty="0"/>
          </a:p>
          <a:p>
            <a:r>
              <a:rPr lang="en-US" sz="2800" dirty="0"/>
              <a:t>Ele me ama e </a:t>
            </a:r>
            <a:r>
              <a:rPr lang="en-US" sz="2800" dirty="0" err="1"/>
              <a:t>eu</a:t>
            </a:r>
            <a:r>
              <a:rPr lang="en-US" sz="2800" dirty="0"/>
              <a:t> O </a:t>
            </a:r>
            <a:r>
              <a:rPr lang="en-US" sz="2800" dirty="0" err="1"/>
              <a:t>amo</a:t>
            </a:r>
            <a:r>
              <a:rPr lang="en-US" sz="2800" dirty="0"/>
              <a:t>.</a:t>
            </a:r>
          </a:p>
          <a:p>
            <a:r>
              <a:rPr lang="en-US" sz="2800" dirty="0"/>
              <a:t>Ele me ama e </a:t>
            </a:r>
            <a:r>
              <a:rPr lang="en-US" sz="2800" dirty="0" err="1"/>
              <a:t>eu</a:t>
            </a:r>
            <a:r>
              <a:rPr lang="en-US" sz="2800" dirty="0"/>
              <a:t> O </a:t>
            </a:r>
            <a:r>
              <a:rPr lang="en-US" sz="2800" dirty="0" err="1"/>
              <a:t>amo</a:t>
            </a:r>
            <a:r>
              <a:rPr lang="en-US" sz="2800" dirty="0"/>
              <a:t>.</a:t>
            </a:r>
          </a:p>
          <a:p>
            <a:endParaRPr lang="en-US" sz="2000" dirty="0"/>
          </a:p>
          <a:p>
            <a:r>
              <a:rPr lang="en-US" sz="1600" dirty="0"/>
              <a:t>(</a:t>
            </a:r>
            <a:r>
              <a:rPr lang="en-US" sz="1600" dirty="0" err="1"/>
              <a:t>Repete</a:t>
            </a:r>
            <a:r>
              <a:rPr lang="en-US" sz="1600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A60559-5EAC-9751-540A-87F6211AEECD}"/>
              </a:ext>
            </a:extLst>
          </p:cNvPr>
          <p:cNvSpPr txBox="1"/>
          <p:nvPr/>
        </p:nvSpPr>
        <p:spPr>
          <a:xfrm>
            <a:off x="692558" y="6638305"/>
            <a:ext cx="6816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Century Gothic" panose="020B0502020202020204" pitchFamily="34" charset="0"/>
              </a:rPr>
              <a:t>"Jesus Loves Me, and I Love Jesus" by Rosie Smith, copyright © 2024 General Conference Corporation® of Seventh-day Adventists.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5D8E44E-C90B-1471-4588-C48ACAA28A30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E00D963-C6DB-028E-74C6-C7F65A50AF93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Ele me Ama e Eu o Amo">
            <a:hlinkClick r:id="" action="ppaction://media"/>
            <a:extLst>
              <a:ext uri="{FF2B5EF4-FFF2-40B4-BE49-F238E27FC236}">
                <a16:creationId xmlns:a16="http://schemas.microsoft.com/office/drawing/2014/main" id="{7AF8621A-5B4C-4FFF-EBF4-3369081B02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7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58F76B-BF4C-A87F-967C-EDBD0857E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DE4C9-8856-D1A1-C20C-EBECCA1B8A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2532" y="105847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O Sábado 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FDD7B12-C967-3222-4E07-AFDF061F96F7}"/>
              </a:ext>
            </a:extLst>
          </p:cNvPr>
          <p:cNvSpPr txBox="1">
            <a:spLocks/>
          </p:cNvSpPr>
          <p:nvPr/>
        </p:nvSpPr>
        <p:spPr>
          <a:xfrm>
            <a:off x="687683" y="1790140"/>
            <a:ext cx="7173617" cy="4741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Sábado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especial.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gosto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à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igreja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Sábado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especial.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Pelo Sábado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agradeço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 </a:t>
            </a:r>
          </a:p>
          <a:p>
            <a:endParaRPr lang="en-US" sz="2000" dirty="0"/>
          </a:p>
          <a:p>
            <a:r>
              <a:rPr lang="en-US" sz="1600" dirty="0"/>
              <a:t>(</a:t>
            </a:r>
            <a:r>
              <a:rPr lang="en-US" sz="1600" dirty="0" err="1"/>
              <a:t>Repete</a:t>
            </a:r>
            <a:r>
              <a:rPr lang="en-US" sz="1600" dirty="0"/>
              <a:t>)</a:t>
            </a:r>
          </a:p>
          <a:p>
            <a:endParaRPr lang="en-US" sz="2000" dirty="0"/>
          </a:p>
          <a:p>
            <a:r>
              <a:rPr lang="en-US" sz="2800" dirty="0"/>
              <a:t>Pelo Sábado </a:t>
            </a:r>
            <a:r>
              <a:rPr lang="en-US" sz="2800" dirty="0" err="1"/>
              <a:t>agradeço</a:t>
            </a:r>
            <a:r>
              <a:rPr lang="en-US" sz="280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947090-7020-B02F-D30D-BB9AE29CE10D}"/>
              </a:ext>
            </a:extLst>
          </p:cNvPr>
          <p:cNvSpPr txBox="1"/>
          <p:nvPr/>
        </p:nvSpPr>
        <p:spPr>
          <a:xfrm>
            <a:off x="1022758" y="6638305"/>
            <a:ext cx="681660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Century Gothic" panose="020B0502020202020204" pitchFamily="34" charset="0"/>
              </a:rPr>
              <a:t>“The Sabbath” by Rosie Smith, copyright © 2024 General Conference Corporation® of Seventh-day Adventists.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778AB3C-2EA8-15B0-46EE-8D1E841F9FA0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B056427-0750-C478-5E47-24ADF109A831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O Sábado">
            <a:hlinkClick r:id="" action="ppaction://media"/>
            <a:extLst>
              <a:ext uri="{FF2B5EF4-FFF2-40B4-BE49-F238E27FC236}">
                <a16:creationId xmlns:a16="http://schemas.microsoft.com/office/drawing/2014/main" id="{D1C78A3F-761C-B772-00A9-A87C32D4EF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8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9A1808F-DAF8-DFAF-DFBB-6103732DD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D73DB36-2189-FAFB-68C2-B06AF57E4C18}"/>
              </a:ext>
            </a:extLst>
          </p:cNvPr>
          <p:cNvSpPr txBox="1">
            <a:spLocks/>
          </p:cNvSpPr>
          <p:nvPr/>
        </p:nvSpPr>
        <p:spPr>
          <a:xfrm>
            <a:off x="4054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EB2A4C0-ECD1-81E9-45CD-CA5E6ECADCFB}"/>
              </a:ext>
            </a:extLst>
          </p:cNvPr>
          <p:cNvSpPr txBox="1">
            <a:spLocks/>
          </p:cNvSpPr>
          <p:nvPr/>
        </p:nvSpPr>
        <p:spPr>
          <a:xfrm>
            <a:off x="-107691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"Visitor Song"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3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A3B7FB3E-E5CC-EA33-EA6B-317B829FA2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F73A927-E1D6-B904-71CB-313C936FE464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F22BE1C-0BCF-4016-7AE1-AC35BC862603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0117198-F958-C74D-36EF-AA3BD80546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CBEA9C18-2E8A-85DA-D3DD-CAAF2D22DE38}"/>
              </a:ext>
            </a:extLst>
          </p:cNvPr>
          <p:cNvSpPr txBox="1">
            <a:spLocks/>
          </p:cNvSpPr>
          <p:nvPr/>
        </p:nvSpPr>
        <p:spPr>
          <a:xfrm>
            <a:off x="4220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E4977B8-36CE-3180-56EE-9CDBB96AE26B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 dirty="0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 dirty="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 dirty="0"/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arabéns">
            <a:hlinkClick r:id="" action="ppaction://media"/>
            <a:extLst>
              <a:ext uri="{FF2B5EF4-FFF2-40B4-BE49-F238E27FC236}">
                <a16:creationId xmlns:a16="http://schemas.microsoft.com/office/drawing/2014/main" id="{5DD56B00-4F79-FBED-424C-7867428DB6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B8D8E85-B8D1-1307-CAB4-2963F1D1A2A2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6411A69-A6B3-F50E-588E-C2758F262849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3B6DAF5-8BC0-AEEB-FA53-BF41CBBB4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039" y="10821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Ajoelho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pra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AAAFD8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8B570E4-44A5-E80E-82AC-2D4B0238E7A3}"/>
              </a:ext>
            </a:extLst>
          </p:cNvPr>
          <p:cNvSpPr/>
          <p:nvPr/>
        </p:nvSpPr>
        <p:spPr>
          <a:xfrm>
            <a:off x="25477" y="504791"/>
            <a:ext cx="4649554" cy="440037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5391DEF-B78D-D68E-0506-DABDC03593A1}"/>
              </a:ext>
            </a:extLst>
          </p:cNvPr>
          <p:cNvSpPr txBox="1">
            <a:spLocks/>
          </p:cNvSpPr>
          <p:nvPr/>
        </p:nvSpPr>
        <p:spPr>
          <a:xfrm>
            <a:off x="969850" y="1899121"/>
            <a:ext cx="7619896" cy="4069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Ajoelho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orar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Junto as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minhas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mãos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Fecho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meus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olhos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calmo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estou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Pois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Jesus, um amigo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leal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saiba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D504DBC-B092-DD58-851D-AE0B587E1933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"When I Kneed Down to Pray" by Coralie Fraser, copyright © 2005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4" name="When I Kneel Down to Pray (Master)">
            <a:hlinkClick r:id="" action="ppaction://media"/>
            <a:extLst>
              <a:ext uri="{FF2B5EF4-FFF2-40B4-BE49-F238E27FC236}">
                <a16:creationId xmlns:a16="http://schemas.microsoft.com/office/drawing/2014/main" id="{53C0A614-87C0-E577-B1A8-46E2745965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639" y="33051"/>
            <a:ext cx="812800" cy="8128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624FA2F1-6519-BC7B-4FF1-227D58D5499D}"/>
              </a:ext>
            </a:extLst>
          </p:cNvPr>
          <p:cNvSpPr txBox="1">
            <a:spLocks/>
          </p:cNvSpPr>
          <p:nvPr/>
        </p:nvSpPr>
        <p:spPr>
          <a:xfrm>
            <a:off x="0" y="490240"/>
            <a:ext cx="46750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1366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EF8CD7-0744-3E27-2A88-8C7AB35A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63B4DDD-5A37-B5D6-4843-FC2FA69F1C4C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64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38447FA-8A14-F7C8-E7EE-F657A81E8A0B}"/>
              </a:ext>
            </a:extLst>
          </p:cNvPr>
          <p:cNvSpPr/>
          <p:nvPr/>
        </p:nvSpPr>
        <p:spPr>
          <a:xfrm>
            <a:off x="1362144" y="1013557"/>
            <a:ext cx="6620321" cy="4830885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3B6AB35-F3A2-70B3-85C0-0CDE3E1EC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86" y="99820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dirty="0" err="1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Entrego</a:t>
            </a: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 a Ti</a:t>
            </a:r>
            <a:endParaRPr lang="en-AU" sz="2400" dirty="0">
              <a:solidFill>
                <a:srgbClr val="E7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7946987-F335-0D7B-87F2-1D9326CD3688}"/>
              </a:ext>
            </a:extLst>
          </p:cNvPr>
          <p:cNvSpPr/>
          <p:nvPr/>
        </p:nvSpPr>
        <p:spPr>
          <a:xfrm>
            <a:off x="0" y="409575"/>
            <a:ext cx="29718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487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CF1752C-F295-FC2C-57AE-77B8A3A6A272}"/>
              </a:ext>
            </a:extLst>
          </p:cNvPr>
          <p:cNvSpPr txBox="1">
            <a:spLocks/>
          </p:cNvSpPr>
          <p:nvPr/>
        </p:nvSpPr>
        <p:spPr>
          <a:xfrm>
            <a:off x="0" y="400275"/>
            <a:ext cx="29718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CBF1F5B4-370E-D2D0-CEA6-76093433C2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86" y="145282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effectLst/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effectLst/>
                <a:latin typeface="Century Gothic" panose="020B0502020202020204" pitchFamily="34" charset="0"/>
              </a:rPr>
              <a:t>)</a:t>
            </a:r>
            <a:br>
              <a:rPr lang="en-US" sz="1000" dirty="0">
                <a:effectLst/>
                <a:latin typeface="Century Gothic" panose="020B0502020202020204" pitchFamily="34" charset="0"/>
              </a:rPr>
            </a:br>
            <a:endParaRPr lang="en-US" sz="1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Tudo</a:t>
            </a:r>
            <a:r>
              <a:rPr lang="en-US" sz="2800" dirty="0"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Teu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US" sz="2000" dirty="0">
                <a:effectLst/>
                <a:latin typeface="Century Gothic" panose="020B0502020202020204" pitchFamily="34" charset="0"/>
              </a:rPr>
            </a:b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E72C600-B9C0-78D5-983C-0A0CE7C05B12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7" name="Eu Entrego a Ti">
            <a:hlinkClick r:id="" action="ppaction://media"/>
            <a:extLst>
              <a:ext uri="{FF2B5EF4-FFF2-40B4-BE49-F238E27FC236}">
                <a16:creationId xmlns:a16="http://schemas.microsoft.com/office/drawing/2014/main" id="{ABF5240B-10AF-D70D-D49B-FAF3A449D4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4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125E4A3-A319-BB05-C0E4-D03F3CF54D11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6CED28F-817A-E51F-92DA-D129A5D699AF}"/>
              </a:ext>
            </a:extLst>
          </p:cNvPr>
          <p:cNvSpPr txBox="1">
            <a:spLocks/>
          </p:cNvSpPr>
          <p:nvPr/>
        </p:nvSpPr>
        <p:spPr>
          <a:xfrm>
            <a:off x="541354" y="2055259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assim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alcançar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Escrita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CC299B-C778-1210-7600-96A58FFCED75}"/>
              </a:ext>
            </a:extLst>
          </p:cNvPr>
          <p:cNvSpPr txBox="1">
            <a:spLocks/>
          </p:cNvSpPr>
          <p:nvPr/>
        </p:nvSpPr>
        <p:spPr>
          <a:xfrm>
            <a:off x="-31507" y="6477068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"God's Words by Amy Cherry,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23263E0-0793-674C-35D9-8DDA51D67C8E}"/>
              </a:ext>
            </a:extLst>
          </p:cNvPr>
          <p:cNvSpPr/>
          <p:nvPr/>
        </p:nvSpPr>
        <p:spPr>
          <a:xfrm>
            <a:off x="0" y="469068"/>
            <a:ext cx="3107109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2CA5783-1083-E447-7AC6-19F586822252}"/>
              </a:ext>
            </a:extLst>
          </p:cNvPr>
          <p:cNvSpPr txBox="1">
            <a:spLocks/>
          </p:cNvSpPr>
          <p:nvPr/>
        </p:nvSpPr>
        <p:spPr>
          <a:xfrm>
            <a:off x="541354" y="116353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6576A2"/>
                </a:solidFill>
                <a:latin typeface="Century Gothic" panose="020B0502020202020204" pitchFamily="34" charset="0"/>
              </a:rPr>
              <a:t>Palavra</a:t>
            </a:r>
            <a:r>
              <a:rPr lang="en-AU" sz="2400" b="1" dirty="0">
                <a:solidFill>
                  <a:srgbClr val="6576A2"/>
                </a:solidFill>
                <a:latin typeface="Century Gothic" panose="020B0502020202020204" pitchFamily="34" charset="0"/>
              </a:rPr>
              <a:t> de Deus</a:t>
            </a:r>
            <a:endParaRPr lang="en-AU" sz="2400" dirty="0">
              <a:solidFill>
                <a:srgbClr val="31607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127323D-9F93-5C7E-427F-9A1F53BCE49C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310710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</a:p>
        </p:txBody>
      </p:sp>
      <p:pic>
        <p:nvPicPr>
          <p:cNvPr id="11" name="Palavra de Deus">
            <a:hlinkClick r:id="" action="ppaction://media"/>
            <a:extLst>
              <a:ext uri="{FF2B5EF4-FFF2-40B4-BE49-F238E27FC236}">
                <a16:creationId xmlns:a16="http://schemas.microsoft.com/office/drawing/2014/main" id="{F8169AA6-6465-EC53-82DB-3340C5F361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23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D299E-40F8-7C1B-0EFC-35893283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625692E-0D9E-EE9C-CDDD-DB6FD0D6F166}"/>
              </a:ext>
            </a:extLst>
          </p:cNvPr>
          <p:cNvSpPr/>
          <p:nvPr/>
        </p:nvSpPr>
        <p:spPr>
          <a:xfrm>
            <a:off x="4944016" y="558800"/>
            <a:ext cx="4443051" cy="2358020"/>
          </a:xfrm>
          <a:prstGeom prst="rect">
            <a:avLst/>
          </a:prstGeom>
          <a:solidFill>
            <a:schemeClr val="tx1">
              <a:alpha val="3920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78E34-B550-4A8A-6EB2-5650527C4565}"/>
              </a:ext>
            </a:extLst>
          </p:cNvPr>
          <p:cNvSpPr txBox="1"/>
          <p:nvPr/>
        </p:nvSpPr>
        <p:spPr>
          <a:xfrm>
            <a:off x="4949813" y="558800"/>
            <a:ext cx="44372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“Pelo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que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o Filho do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homem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até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do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sábado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é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Senhor.” Mark 2:28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31E357-EFA8-A984-485A-F3EFBA84FA3C}"/>
              </a:ext>
            </a:extLst>
          </p:cNvPr>
          <p:cNvSpPr/>
          <p:nvPr/>
        </p:nvSpPr>
        <p:spPr>
          <a:xfrm>
            <a:off x="59308" y="461166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4FA2382-1E19-92AF-4F88-81F93D9A8F61}"/>
              </a:ext>
            </a:extLst>
          </p:cNvPr>
          <p:cNvSpPr txBox="1">
            <a:spLocks/>
          </p:cNvSpPr>
          <p:nvPr/>
        </p:nvSpPr>
        <p:spPr>
          <a:xfrm>
            <a:off x="30806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06175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B64C0-EF70-956C-1590-87D1F6402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2B6F72F7-61BC-ED3E-8AC1-B7D9047DBCC3}"/>
              </a:ext>
            </a:extLst>
          </p:cNvPr>
          <p:cNvSpPr txBox="1">
            <a:spLocks/>
          </p:cNvSpPr>
          <p:nvPr/>
        </p:nvSpPr>
        <p:spPr>
          <a:xfrm>
            <a:off x="1168400" y="1823586"/>
            <a:ext cx="6721511" cy="46534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AU" dirty="0"/>
              <a:t>O </a:t>
            </a:r>
            <a:r>
              <a:rPr lang="en-AU" dirty="0" err="1"/>
              <a:t>filho</a:t>
            </a:r>
            <a:r>
              <a:rPr lang="en-AU" dirty="0"/>
              <a:t> do </a:t>
            </a:r>
            <a:r>
              <a:rPr lang="en-AU" dirty="0" err="1"/>
              <a:t>homem</a:t>
            </a:r>
            <a:r>
              <a:rPr lang="en-AU" dirty="0"/>
              <a:t> </a:t>
            </a:r>
            <a:r>
              <a:rPr lang="en-AU" dirty="0" err="1"/>
              <a:t>é</a:t>
            </a:r>
            <a:r>
              <a:rPr lang="en-AU" dirty="0"/>
              <a:t>,</a:t>
            </a:r>
          </a:p>
          <a:p>
            <a:r>
              <a:rPr lang="en-AU" dirty="0"/>
              <a:t>O </a:t>
            </a:r>
            <a:r>
              <a:rPr lang="en-AU" dirty="0" err="1"/>
              <a:t>filho</a:t>
            </a:r>
            <a:r>
              <a:rPr lang="en-AU" dirty="0"/>
              <a:t> do </a:t>
            </a:r>
            <a:r>
              <a:rPr lang="en-AU" dirty="0" err="1"/>
              <a:t>homem</a:t>
            </a:r>
            <a:r>
              <a:rPr lang="en-AU" dirty="0"/>
              <a:t> </a:t>
            </a:r>
            <a:r>
              <a:rPr lang="en-AU" dirty="0" err="1"/>
              <a:t>é</a:t>
            </a:r>
            <a:r>
              <a:rPr lang="en-AU" dirty="0"/>
              <a:t>,</a:t>
            </a:r>
          </a:p>
          <a:p>
            <a:r>
              <a:rPr lang="en-AU" dirty="0"/>
              <a:t>O </a:t>
            </a:r>
            <a:r>
              <a:rPr lang="en-AU" dirty="0" err="1"/>
              <a:t>filho</a:t>
            </a:r>
            <a:r>
              <a:rPr lang="en-AU" dirty="0"/>
              <a:t> do </a:t>
            </a:r>
            <a:r>
              <a:rPr lang="en-AU" dirty="0" err="1"/>
              <a:t>homem</a:t>
            </a:r>
            <a:r>
              <a:rPr lang="en-AU" dirty="0"/>
              <a:t> </a:t>
            </a:r>
            <a:r>
              <a:rPr lang="en-AU" dirty="0" err="1"/>
              <a:t>é</a:t>
            </a:r>
            <a:r>
              <a:rPr lang="en-AU" dirty="0"/>
              <a:t>,</a:t>
            </a:r>
          </a:p>
          <a:p>
            <a:r>
              <a:rPr lang="en-AU" dirty="0"/>
              <a:t>Do Sábado </a:t>
            </a:r>
            <a:r>
              <a:rPr lang="en-AU" dirty="0" err="1"/>
              <a:t>é</a:t>
            </a:r>
            <a:r>
              <a:rPr lang="en-AU" dirty="0"/>
              <a:t> Senhor.</a:t>
            </a:r>
            <a:endParaRPr lang="en-US" dirty="0"/>
          </a:p>
          <a:p>
            <a:r>
              <a:rPr lang="en-AU" dirty="0"/>
              <a:t> </a:t>
            </a:r>
            <a:endParaRPr lang="en-US" dirty="0"/>
          </a:p>
          <a:p>
            <a:r>
              <a:rPr lang="en-AU" sz="1800" dirty="0"/>
              <a:t>(</a:t>
            </a:r>
            <a:r>
              <a:rPr lang="en-AU" sz="1800" dirty="0" err="1"/>
              <a:t>Repete</a:t>
            </a:r>
            <a:r>
              <a:rPr lang="en-AU" sz="1800" dirty="0"/>
              <a:t>)</a:t>
            </a:r>
            <a:endParaRPr lang="en-US" sz="1800" dirty="0"/>
          </a:p>
          <a:p>
            <a:r>
              <a:rPr lang="en-AU" dirty="0"/>
              <a:t> </a:t>
            </a:r>
            <a:endParaRPr lang="en-US" dirty="0"/>
          </a:p>
          <a:p>
            <a:r>
              <a:rPr lang="en-AU" dirty="0"/>
              <a:t>Marcos 2:28.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6E99D30-9E4F-F82B-50ED-1E414C66C5D2}"/>
              </a:ext>
            </a:extLst>
          </p:cNvPr>
          <p:cNvSpPr txBox="1">
            <a:spLocks/>
          </p:cNvSpPr>
          <p:nvPr/>
        </p:nvSpPr>
        <p:spPr>
          <a:xfrm>
            <a:off x="541354" y="1383549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507ED9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Marcos 2:28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D59071F-A261-00CA-82ED-1DDF276FCF71}"/>
              </a:ext>
            </a:extLst>
          </p:cNvPr>
          <p:cNvSpPr txBox="1">
            <a:spLocks/>
          </p:cNvSpPr>
          <p:nvPr/>
        </p:nvSpPr>
        <p:spPr>
          <a:xfrm>
            <a:off x="95493" y="6477068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latin typeface="Century Gothic" panose="020B0502020202020204" pitchFamily="34" charset="0"/>
              </a:rPr>
              <a:t>"Mark 2:28" music by Sean </a:t>
            </a:r>
            <a:r>
              <a:rPr lang="en-US" sz="800" dirty="0" err="1">
                <a:latin typeface="Century Gothic" panose="020B0502020202020204" pitchFamily="34" charset="0"/>
              </a:rPr>
              <a:t>Nebblett</a:t>
            </a:r>
            <a:r>
              <a:rPr lang="en-US" sz="800" dirty="0">
                <a:latin typeface="Century Gothic" panose="020B0502020202020204" pitchFamily="34" charset="0"/>
              </a:rPr>
              <a:t>, copyright © 2026 General Conference Corporation® of Seventh-day Adventists. 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F14E1BE-EBEB-53A0-CFA6-FCAD94843AE1}"/>
              </a:ext>
            </a:extLst>
          </p:cNvPr>
          <p:cNvSpPr/>
          <p:nvPr/>
        </p:nvSpPr>
        <p:spPr>
          <a:xfrm>
            <a:off x="31309" y="461166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6A4D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8A13806-167A-E8E5-E4B4-63FFBE93ED49}"/>
              </a:ext>
            </a:extLst>
          </p:cNvPr>
          <p:cNvSpPr txBox="1">
            <a:spLocks/>
          </p:cNvSpPr>
          <p:nvPr/>
        </p:nvSpPr>
        <p:spPr>
          <a:xfrm>
            <a:off x="31309" y="461166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</a:p>
        </p:txBody>
      </p:sp>
      <p:pic>
        <p:nvPicPr>
          <p:cNvPr id="11" name="Marcos c2 v28">
            <a:hlinkClick r:id="" action="ppaction://media"/>
            <a:extLst>
              <a:ext uri="{FF2B5EF4-FFF2-40B4-BE49-F238E27FC236}">
                <a16:creationId xmlns:a16="http://schemas.microsoft.com/office/drawing/2014/main" id="{9DD0A287-AC8E-4C09-3306-6F12EEF2DD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4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D51F601-7E05-E03D-7785-60DEDF89EA1C}"/>
              </a:ext>
            </a:extLst>
          </p:cNvPr>
          <p:cNvSpPr/>
          <p:nvPr/>
        </p:nvSpPr>
        <p:spPr>
          <a:xfrm>
            <a:off x="1108389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007300-2D31-2DEC-F600-5CA1D4F4B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AA81C9E-493E-1F65-AB0E-D98CF7EB3B11}"/>
              </a:ext>
            </a:extLst>
          </p:cNvPr>
          <p:cNvSpPr/>
          <p:nvPr/>
        </p:nvSpPr>
        <p:spPr>
          <a:xfrm>
            <a:off x="0" y="447584"/>
            <a:ext cx="4856207" cy="440037"/>
          </a:xfrm>
          <a:prstGeom prst="roundRect">
            <a:avLst/>
          </a:prstGeom>
          <a:solidFill>
            <a:srgbClr val="C792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9E9761-69B9-2E8B-08FD-802FF73EE6EC}"/>
              </a:ext>
            </a:extLst>
          </p:cNvPr>
          <p:cNvSpPr txBox="1"/>
          <p:nvPr/>
        </p:nvSpPr>
        <p:spPr>
          <a:xfrm>
            <a:off x="1033547" y="2042433"/>
            <a:ext cx="65791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C79256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C79256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C79256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C79256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C79256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C79256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C79256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r>
              <a:rPr lang="en-AU" sz="5400" b="1" i="1" dirty="0">
                <a:solidFill>
                  <a:srgbClr val="C79256"/>
                </a:solidFill>
                <a:latin typeface="Century Gothic" panose="020B0502020202020204" pitchFamily="34" charset="0"/>
              </a:rPr>
              <a:t>Ele </a:t>
            </a:r>
            <a:r>
              <a:rPr lang="en-AU" sz="5400" b="1" i="1" dirty="0" err="1">
                <a:solidFill>
                  <a:srgbClr val="C79256"/>
                </a:solidFill>
                <a:latin typeface="Century Gothic" panose="020B0502020202020204" pitchFamily="34" charset="0"/>
              </a:rPr>
              <a:t>dá-nos</a:t>
            </a:r>
            <a:r>
              <a:rPr lang="en-AU" sz="5400" b="1" i="1" dirty="0">
                <a:solidFill>
                  <a:srgbClr val="C79256"/>
                </a:solidFill>
                <a:latin typeface="Century Gothic" panose="020B0502020202020204" pitchFamily="34" charset="0"/>
              </a:rPr>
              <a:t> o Sábado.</a:t>
            </a:r>
            <a:endParaRPr lang="en-AU" sz="5400" b="1" dirty="0">
              <a:solidFill>
                <a:srgbClr val="C79256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567F9BF-753C-47BF-0D79-05C731D78F71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81958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5608F47-3C00-F871-7BFA-FAA8EA9D43A3}"/>
              </a:ext>
            </a:extLst>
          </p:cNvPr>
          <p:cNvSpPr/>
          <p:nvPr/>
        </p:nvSpPr>
        <p:spPr>
          <a:xfrm>
            <a:off x="10953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 A HISTÓRIA</a:t>
            </a:r>
          </a:p>
        </p:txBody>
      </p:sp>
    </p:spTree>
    <p:extLst>
      <p:ext uri="{BB962C8B-B14F-4D97-AF65-F5344CB8AC3E}">
        <p14:creationId xmlns:p14="http://schemas.microsoft.com/office/powerpoint/2010/main" val="3012315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1F4236-BFBD-5A5E-AB76-E29A12480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4D1485-74D6-5402-4B08-AE1CFA67DF7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383" t="-379" r="4346" b="77315"/>
          <a:stretch>
            <a:fillRect/>
          </a:stretch>
        </p:blipFill>
        <p:spPr>
          <a:xfrm>
            <a:off x="0" y="-240631"/>
            <a:ext cx="12192000" cy="70986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47C290-6126-697C-600E-0B08826A7B44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1934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645F83-F127-469A-6E88-A640DBA298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l="32821" t="5787" r="35011" b="80390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E7E738-33D3-CCAA-9106-787F707B3A17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083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70D22F-1D27-8139-B054-051B4FBD0F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0000"/>
          <a:stretch>
            <a:fillRect/>
          </a:stretch>
        </p:blipFill>
        <p:spPr>
          <a:xfrm>
            <a:off x="-383215" y="0"/>
            <a:ext cx="1295843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97BD08-20EB-27F4-B8E5-C29DCF833218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870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BE7A19-9660-8974-2513-079581F878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8246"/>
          <a:stretch>
            <a:fillRect/>
          </a:stretch>
        </p:blipFill>
        <p:spPr>
          <a:xfrm>
            <a:off x="-368004" y="0"/>
            <a:ext cx="1256000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FB75F5-832B-9392-8206-9EC0C9E0EC21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59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3ECF71-BCDF-F587-9C61-EB7624BAC9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7486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7F36C3-C2DA-58CE-A652-B21274743268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333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86E31-2905-23DB-1401-9212E32D1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76AAF8-CEAA-49FB-639E-D69DCECE9F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842"/>
          <a:stretch>
            <a:fillRect/>
          </a:stretch>
        </p:blipFill>
        <p:spPr>
          <a:xfrm>
            <a:off x="-1" y="-1"/>
            <a:ext cx="12347383" cy="70505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FD894E-A6C5-34DE-8D25-8A4F8843253B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6674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DE699C2-E764-82F8-E241-DF56D418C3C3}"/>
              </a:ext>
            </a:extLst>
          </p:cNvPr>
          <p:cNvSpPr/>
          <p:nvPr/>
        </p:nvSpPr>
        <p:spPr>
          <a:xfrm>
            <a:off x="1088379" y="961322"/>
            <a:ext cx="6684021" cy="4935356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CA0A67D-6596-51D3-BC28-5126692F0894}"/>
              </a:ext>
            </a:extLst>
          </p:cNvPr>
          <p:cNvSpPr/>
          <p:nvPr/>
        </p:nvSpPr>
        <p:spPr>
          <a:xfrm>
            <a:off x="1703486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8ADC5A-6E93-607C-D8AE-70A258CB6D4F}"/>
              </a:ext>
            </a:extLst>
          </p:cNvPr>
          <p:cNvSpPr txBox="1"/>
          <p:nvPr/>
        </p:nvSpPr>
        <p:spPr>
          <a:xfrm>
            <a:off x="1533877" y="1997839"/>
            <a:ext cx="624110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CARTÃO E LIÇÃO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6E9AD8E-2CBF-19C6-C26D-2E02B7722180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13B536-F582-EA9E-C907-2FF67AFD0F9A}"/>
              </a:ext>
            </a:extLst>
          </p:cNvPr>
          <p:cNvSpPr txBox="1"/>
          <p:nvPr/>
        </p:nvSpPr>
        <p:spPr>
          <a:xfrm>
            <a:off x="1554585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BF96DD-AF15-5CB0-A7A9-D401DDED3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3DCACCC-6D54-3BCF-B60D-6DEF66DBE83D}"/>
              </a:ext>
            </a:extLst>
          </p:cNvPr>
          <p:cNvSpPr/>
          <p:nvPr/>
        </p:nvSpPr>
        <p:spPr>
          <a:xfrm>
            <a:off x="0" y="447584"/>
            <a:ext cx="4856207" cy="440037"/>
          </a:xfrm>
          <a:prstGeom prst="roundRect">
            <a:avLst/>
          </a:prstGeom>
          <a:solidFill>
            <a:srgbClr val="C792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22D278-585F-3057-888D-4506C1377F5D}"/>
              </a:ext>
            </a:extLst>
          </p:cNvPr>
          <p:cNvSpPr txBox="1"/>
          <p:nvPr/>
        </p:nvSpPr>
        <p:spPr>
          <a:xfrm>
            <a:off x="1033547" y="2042433"/>
            <a:ext cx="65791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C79256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C79256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C79256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C79256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C79256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C79256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C79256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r>
              <a:rPr lang="en-AU" sz="5400" b="1" i="1" dirty="0">
                <a:solidFill>
                  <a:srgbClr val="C79256"/>
                </a:solidFill>
                <a:latin typeface="Century Gothic" panose="020B0502020202020204" pitchFamily="34" charset="0"/>
              </a:rPr>
              <a:t>Ele </a:t>
            </a:r>
            <a:r>
              <a:rPr lang="en-AU" sz="5400" b="1" i="1" dirty="0" err="1">
                <a:solidFill>
                  <a:srgbClr val="C79256"/>
                </a:solidFill>
                <a:latin typeface="Century Gothic" panose="020B0502020202020204" pitchFamily="34" charset="0"/>
              </a:rPr>
              <a:t>dá-nos</a:t>
            </a:r>
            <a:r>
              <a:rPr lang="en-AU" sz="5400" b="1" i="1" dirty="0">
                <a:solidFill>
                  <a:srgbClr val="C79256"/>
                </a:solidFill>
                <a:latin typeface="Century Gothic" panose="020B0502020202020204" pitchFamily="34" charset="0"/>
              </a:rPr>
              <a:t> o Sábado.</a:t>
            </a:r>
            <a:endParaRPr lang="en-AU" sz="5400" b="1" dirty="0">
              <a:solidFill>
                <a:srgbClr val="C79256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C06CA26-A8F0-2879-0351-54144AAC985A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827419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BFDF0-F82D-415A-50AC-3DF92CD3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7B8ED7C-F1E6-7BF2-1992-5DF4F19AFADE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9B2ADDF-8C10-5B35-D726-A4BEC93E3A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9734717-C940-D682-5417-B804C75BB761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57C1A92-B764-07DD-4526-731C2C58FBFB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3220FAC6-B8B0-8E86-5856-A755F08C5532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o mar?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9" name="É Jesus">
            <a:hlinkClick r:id="" action="ppaction://media"/>
            <a:extLst>
              <a:ext uri="{FF2B5EF4-FFF2-40B4-BE49-F238E27FC236}">
                <a16:creationId xmlns:a16="http://schemas.microsoft.com/office/drawing/2014/main" id="{9369AD36-8511-3764-5E30-0B47E8FEF1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9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99D79-B939-50DC-A38D-FF6BBF42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B519D3C-38A4-E48F-84E0-0E5792D62676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83ADFFC-0F09-7BAF-D726-557489411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D543091-B30F-470C-9DB4-EC69300E6A02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04606E6-FD22-2885-177E-EB83011FCFDC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5EE0BEC-8362-6203-56F6-4F966CD93452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7765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25F2B5-6158-447B-CDF3-EE326404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0A889-F8BA-11D3-324C-8F729CD137FB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C3E8210-A0AF-DC35-E40A-78B7F98A1B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1F695AA-79EC-F220-E57A-8C77D7BACC6E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2875CC8-7B46-3ED5-E660-794CFBCEF4C4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BAB6321-D5C7-D6E2-531C-A5B53E1E6270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consola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motivação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5667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9DBEF8-F181-2C1A-2921-7F9EE28C9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0DE86C7-EE39-C0B7-1DA8-2C30FA8F63DF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C3CD20F-B05B-3C91-09A2-E9AC56E622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223FCA4-94CD-1EC5-65A0-4EF26A45D542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6501249-91D9-39C9-EFB9-6EE95E133A27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59A69A12-CD69-982E-18BB-9ADBEEC6021E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2381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4AB3C8-F6CF-F71E-1F6B-7219350CC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58CF8C0-6BD8-084A-19C1-FFD208572CCA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6280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15710</TotalTime>
  <Words>1278</Words>
  <Application>Microsoft Macintosh PowerPoint</Application>
  <PresentationFormat>Widescreen</PresentationFormat>
  <Paragraphs>232</Paragraphs>
  <Slides>40</Slides>
  <Notes>9</Notes>
  <HiddenSlides>0</HiddenSlides>
  <MMClips>13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Aptos</vt:lpstr>
      <vt:lpstr>Aptos Display</vt:lpstr>
      <vt:lpstr>Arial</vt:lpstr>
      <vt:lpstr>Century Gothic</vt:lpstr>
      <vt:lpstr>Helvetica</vt:lpstr>
      <vt:lpstr>Office Theme</vt:lpstr>
      <vt:lpstr>1_Office Theme</vt:lpstr>
      <vt:lpstr>PowerPoint Presentation</vt:lpstr>
      <vt:lpstr>PowerPoint Presentation</vt:lpstr>
      <vt:lpstr>É hora de escutar</vt:lpstr>
      <vt:lpstr>PowerPoint Presentation</vt:lpstr>
      <vt:lpstr>PowerPoint Presentation</vt:lpstr>
      <vt:lpstr>Bem-Vindo és</vt:lpstr>
      <vt:lpstr>Bem-Vindo és</vt:lpstr>
      <vt:lpstr>Jesus é o meu Deus</vt:lpstr>
      <vt:lpstr>Jesus é o meu Deus</vt:lpstr>
      <vt:lpstr>Ele me Ama e eu O Amo</vt:lpstr>
      <vt:lpstr>O Sábado </vt:lpstr>
      <vt:lpstr>Música da Visita</vt:lpstr>
      <vt:lpstr>Parabéns</vt:lpstr>
      <vt:lpstr>Ajoelho pra Orar</vt:lpstr>
      <vt:lpstr>PowerPoint Presentation</vt:lpstr>
      <vt:lpstr>PowerPoint Presentation</vt:lpstr>
      <vt:lpstr>Eu Entrego a 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É Jesus</vt:lpstr>
      <vt:lpstr>É Jesus</vt:lpstr>
      <vt:lpstr>É Jesus</vt:lpstr>
      <vt:lpstr>É Jesus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103</cp:revision>
  <dcterms:created xsi:type="dcterms:W3CDTF">2025-03-02T08:19:28Z</dcterms:created>
  <dcterms:modified xsi:type="dcterms:W3CDTF">2026-10-07T09:14:35Z</dcterms:modified>
</cp:coreProperties>
</file>