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42"/>
  </p:notesMasterIdLst>
  <p:sldIdLst>
    <p:sldId id="335" r:id="rId3"/>
    <p:sldId id="336" r:id="rId4"/>
    <p:sldId id="393" r:id="rId5"/>
    <p:sldId id="282" r:id="rId6"/>
    <p:sldId id="401" r:id="rId7"/>
    <p:sldId id="402" r:id="rId8"/>
    <p:sldId id="403" r:id="rId9"/>
    <p:sldId id="389" r:id="rId10"/>
    <p:sldId id="416" r:id="rId11"/>
    <p:sldId id="417" r:id="rId12"/>
    <p:sldId id="293" r:id="rId13"/>
    <p:sldId id="388" r:id="rId14"/>
    <p:sldId id="413" r:id="rId15"/>
    <p:sldId id="392" r:id="rId16"/>
    <p:sldId id="337" r:id="rId17"/>
    <p:sldId id="414" r:id="rId18"/>
    <p:sldId id="357" r:id="rId19"/>
    <p:sldId id="415" r:id="rId20"/>
    <p:sldId id="368" r:id="rId21"/>
    <p:sldId id="375" r:id="rId22"/>
    <p:sldId id="313" r:id="rId23"/>
    <p:sldId id="373" r:id="rId24"/>
    <p:sldId id="407" r:id="rId25"/>
    <p:sldId id="358" r:id="rId26"/>
    <p:sldId id="257" r:id="rId27"/>
    <p:sldId id="258" r:id="rId28"/>
    <p:sldId id="365" r:id="rId29"/>
    <p:sldId id="260" r:id="rId30"/>
    <p:sldId id="261" r:id="rId31"/>
    <p:sldId id="405" r:id="rId32"/>
    <p:sldId id="406" r:id="rId33"/>
    <p:sldId id="408" r:id="rId34"/>
    <p:sldId id="315" r:id="rId35"/>
    <p:sldId id="323" r:id="rId36"/>
    <p:sldId id="410" r:id="rId37"/>
    <p:sldId id="411" r:id="rId38"/>
    <p:sldId id="418" r:id="rId39"/>
    <p:sldId id="412" r:id="rId40"/>
    <p:sldId id="396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5443"/>
    <a:srgbClr val="507ED9"/>
    <a:srgbClr val="46A4DC"/>
    <a:srgbClr val="12BBB1"/>
    <a:srgbClr val="5CAA9B"/>
    <a:srgbClr val="6F0D2D"/>
    <a:srgbClr val="E7B349"/>
    <a:srgbClr val="4E95DA"/>
    <a:srgbClr val="DB6D32"/>
    <a:srgbClr val="DA6D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34823D-8DA5-184E-9749-5981328E2E75}" v="20" dt="2026-10-01T07:26:02.4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447"/>
    <p:restoredTop sz="94616"/>
  </p:normalViewPr>
  <p:slideViewPr>
    <p:cSldViewPr snapToGrid="0">
      <p:cViewPr varScale="1">
        <p:scale>
          <a:sx n="109" d="100"/>
          <a:sy n="109" d="100"/>
        </p:scale>
        <p:origin x="200" y="9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47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BF8A0-3F14-C345-B26F-C8D113EBE857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484FE-0F1A-7049-84A2-208BAC13C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41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3477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C4478-0820-5895-3712-D35AA6651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FA7768-3972-A212-F1E4-8713FB438A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84395E-E60A-CD83-86F4-55E4A5BEB9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30CD4A-0E77-2EF1-3C67-922FF48C75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7191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7686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017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0ACC8E-18DC-DC46-8E9A-CDE7F685AE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812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C7FE09-299A-A541-9427-0205CC082F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95401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36F68-5798-4DEF-517C-80FE75B31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3589A5-31D2-F1A0-3346-96C043CD15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8A6F84-ECC3-DDB5-0DC5-11793DF34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DA94D5-0AF0-7FC7-9A73-193525A69A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275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3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5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110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90BB1-90B5-7421-1624-30DEA44FBA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120440-6555-54F3-938B-6335153DE6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128AE-0A2A-5975-A5E5-210764DDC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03B5CA-49B3-CC1C-06B9-1186CF035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0E14A2-51FD-A480-7E8C-000846CCB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5723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60AFA-C7B6-72E8-963E-58BB48878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31469-0E37-A474-547D-90E42F63F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4EC39-E3B9-E467-BA16-4046C0524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BD826-88DF-2115-4327-747E02A43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CF658-93CB-8F1E-FF17-E918D6E5C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551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00F99-F5E4-DC9B-5E73-28E8779C6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27A1C4-CD55-9CD0-50EF-D05B3049F1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9551D-F6CD-4DBB-0444-113FA577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E98B4-6D11-A4A4-55BB-45A7541A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67E4A-0428-95E1-701B-A26BB891E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107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5F2BB-6FF9-F7A4-E802-7C3A73C19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64085-83AC-8291-52C8-108382BD71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3D995D-1034-AE33-DE3E-39F99A335A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65269-5C89-9BC7-EF4A-92578192F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B9E92B-B1D6-99B6-8B98-43AA6799C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AD7D08-C699-A0E7-60CF-A04D1FA8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5550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65F8C-8004-B52B-3062-AC5FC5666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A4F5D-3678-E672-C492-164CC900B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D7DBD5-BDC9-318B-893A-13681B23B7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175F9E-D2B1-C9D8-317C-CECEF664EF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4C1FB2-1C4F-1066-0C03-6F6F6011C3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EAD088-BC20-C78A-814A-B2202170F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D1A9BF-60DC-B281-D1E8-B607F6E45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5D3832-A0EC-2684-9146-2280909F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4378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F4933-446E-6390-14C8-9A9EB5128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686166-E871-E513-4FA4-266CF8AAD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B510E3-1410-4E3E-FFB8-64C7D0BCC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265FAD-109D-7285-5EA6-FE1CE566B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195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BB17FC-36BB-1F98-E650-52916CB6F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86F271-E90F-4908-C532-A3BC02480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E6FFA-718E-3580-71AF-BCD162A28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9745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B5787-2684-7D7B-71C3-485D4A41E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24DDC-231A-EBB0-8CEC-6C1F51F41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95960D-C3A4-309F-95F3-9B5A0667E0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18BE1C-F459-2AC8-60E6-6AB8B0A43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2305BB-9782-1F13-5C13-AABC122AC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D5DE15-B013-6AB1-CC46-B2964D853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213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E7ECA-5A52-F7EA-394F-2254E3384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CD114A-3E10-CB0D-F5A2-88A5FB029F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2B0FB-79A0-C1EA-3810-CEB4D5FBE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DFACBB-F665-FDC8-90EB-E40C40A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1943F6-4EBD-6DF4-5EA7-088288186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D7C481-5267-AC6D-B3CE-9A0E52C40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7494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A9966-0C59-DE94-3F89-CE3B5E77F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336E08-E147-EE55-0BF7-EDEC5135F4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B3038D-9442-8F3B-07D5-F463168AC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EDE78-6EAE-A9CF-2618-560009273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B8846-C915-C96E-AE10-11CB8C221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844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3D6AB6-E997-F66F-91B0-12381D76BB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DA350E-E3E2-98EF-65AC-B45268106A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E7C6E-272F-D780-B1C4-B50EA2110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0F09D-3D3A-E614-8BF5-047F423D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2B70A-8B3B-5A46-FF6A-685A37FF8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97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12462F-BC68-5BD6-0B01-E75117CEA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E044E0-E47B-304D-16AA-7B8FDB322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709D0-ACD4-8389-2316-AFCCEB1ABD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7C61BF-716F-3D47-A2F2-6D5653576AA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ADCA9-8BF8-887C-2243-449BCC91C3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7BC48D-D93D-4390-C8C8-89C592CD3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53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FB590BE-E882-309F-7428-14F07DAE5AEC}"/>
              </a:ext>
            </a:extLst>
          </p:cNvPr>
          <p:cNvSpPr txBox="1">
            <a:spLocks/>
          </p:cNvSpPr>
          <p:nvPr/>
        </p:nvSpPr>
        <p:spPr>
          <a:xfrm>
            <a:off x="3097096" y="5461000"/>
            <a:ext cx="5997808" cy="215900"/>
          </a:xfrm>
          <a:prstGeom prst="rect">
            <a:avLst/>
          </a:prstGeom>
          <a:solidFill>
            <a:srgbClr val="FFFFFF">
              <a:alpha val="53333"/>
            </a:srgb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32DA72-7522-1CF9-4B8C-36D95A67E64B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0865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7F24C9-BCBD-C723-D284-5D3F8F6FB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5D27CC4-9C1A-86AE-D182-CC0958DCE2AB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4C77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PARA OS QUE CHEGAM MAIS CEDO</a:t>
            </a:r>
          </a:p>
        </p:txBody>
      </p:sp>
    </p:spTree>
    <p:extLst>
      <p:ext uri="{BB962C8B-B14F-4D97-AF65-F5344CB8AC3E}">
        <p14:creationId xmlns:p14="http://schemas.microsoft.com/office/powerpoint/2010/main" val="4044135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907895-FC5E-CD8C-B49D-221FE4F84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296E4C1-5E66-2AE1-613D-BDE30020EB65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BOAS-VINDAS E LOUVOR</a:t>
            </a:r>
          </a:p>
        </p:txBody>
      </p:sp>
    </p:spTree>
    <p:extLst>
      <p:ext uri="{BB962C8B-B14F-4D97-AF65-F5344CB8AC3E}">
        <p14:creationId xmlns:p14="http://schemas.microsoft.com/office/powerpoint/2010/main" val="214773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C0E3327-B7F9-579A-6441-379ED28AEE71}"/>
              </a:ext>
            </a:extLst>
          </p:cNvPr>
          <p:cNvSpPr txBox="1">
            <a:spLocks/>
          </p:cNvSpPr>
          <p:nvPr/>
        </p:nvSpPr>
        <p:spPr>
          <a:xfrm>
            <a:off x="3097096" y="5461000"/>
            <a:ext cx="5997808" cy="215900"/>
          </a:xfrm>
          <a:prstGeom prst="rect">
            <a:avLst/>
          </a:prstGeom>
          <a:solidFill>
            <a:srgbClr val="FFFFFF">
              <a:alpha val="53333"/>
            </a:srgb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B45B97-7771-8064-711E-128BC41032E9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6741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E0B91A1-B7F5-A14C-8547-50F17FEA07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Bem-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Vindo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és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F573DCE4-31BA-398C-9A11-A77D34FDBEC6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5342304-D1AF-6ECA-AF14-4485A08A6D71}"/>
              </a:ext>
            </a:extLst>
          </p:cNvPr>
          <p:cNvSpPr txBox="1">
            <a:spLocks/>
          </p:cNvSpPr>
          <p:nvPr/>
        </p:nvSpPr>
        <p:spPr>
          <a:xfrm>
            <a:off x="418641" y="1764406"/>
            <a:ext cx="7588794" cy="45977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Hello, Olá,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Namaste, </a:t>
            </a:r>
            <a:r>
              <a:rPr lang="en-US" sz="2800" dirty="0" err="1">
                <a:latin typeface="Century Gothic" panose="020B0502020202020204" pitchFamily="34" charset="0"/>
              </a:rPr>
              <a:t>Nihao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Bonjour, Shalom,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Guten</a:t>
            </a:r>
            <a:r>
              <a:rPr lang="en-US" sz="2800" dirty="0">
                <a:latin typeface="Century Gothic" panose="020B0502020202020204" pitchFamily="34" charset="0"/>
              </a:rPr>
              <a:t> Tag, Ciao,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Bem-</a:t>
            </a:r>
            <a:r>
              <a:rPr lang="en-US" sz="2800" dirty="0" err="1">
                <a:latin typeface="Century Gothic" panose="020B0502020202020204" pitchFamily="34" charset="0"/>
              </a:rPr>
              <a:t>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. </a:t>
            </a:r>
            <a:r>
              <a:rPr lang="en-US" sz="2000" dirty="0">
                <a:latin typeface="Century Gothic" panose="020B0502020202020204" pitchFamily="34" charset="0"/>
              </a:rPr>
              <a:t>(X4)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latin typeface="Century Gothic" panose="020B0502020202020204" pitchFamily="34" charset="0"/>
              </a:rPr>
              <a:t>tudo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831114D-5429-60E0-02CA-616EA4F53595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Bem-vindo És">
            <a:hlinkClick r:id="" action="ppaction://media"/>
            <a:extLst>
              <a:ext uri="{FF2B5EF4-FFF2-40B4-BE49-F238E27FC236}">
                <a16:creationId xmlns:a16="http://schemas.microsoft.com/office/drawing/2014/main" id="{908FC273-28AD-0F57-01E2-EB1C12F31D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05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61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2465AC-3A24-4716-9C49-9FD5493FE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76EB7-01E6-85DB-0B4C-099192F862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Bem-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Vindo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és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20C4003-B58B-D1A1-C390-722FE09905D8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13E5E280-D7A1-CCD0-4DC2-C19CBD98A660}"/>
              </a:ext>
            </a:extLst>
          </p:cNvPr>
          <p:cNvSpPr txBox="1">
            <a:spLocks/>
          </p:cNvSpPr>
          <p:nvPr/>
        </p:nvSpPr>
        <p:spPr>
          <a:xfrm>
            <a:off x="418641" y="1764406"/>
            <a:ext cx="7588794" cy="45977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Bem-</a:t>
            </a:r>
            <a:r>
              <a:rPr lang="en-US" sz="2800" dirty="0" err="1">
                <a:latin typeface="Century Gothic" panose="020B0502020202020204" pitchFamily="34" charset="0"/>
              </a:rPr>
              <a:t>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. </a:t>
            </a:r>
            <a:r>
              <a:rPr lang="en-US" sz="2000" dirty="0">
                <a:latin typeface="Century Gothic" panose="020B0502020202020204" pitchFamily="34" charset="0"/>
              </a:rPr>
              <a:t>(X4)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latin typeface="Century Gothic" panose="020B0502020202020204" pitchFamily="34" charset="0"/>
              </a:rPr>
              <a:t>tudo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F57F4B7-7605-C482-4C04-E3A7213C2E81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347FBD-D041-3D59-64DA-39D4663CBB44}"/>
              </a:ext>
            </a:extLst>
          </p:cNvPr>
          <p:cNvSpPr txBox="1"/>
          <p:nvPr/>
        </p:nvSpPr>
        <p:spPr>
          <a:xfrm>
            <a:off x="4841913" y="468659"/>
            <a:ext cx="32846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200" b="1" dirty="0"/>
              <a:t>A </a:t>
            </a:r>
            <a:r>
              <a:rPr lang="en-US" sz="1200" b="1" dirty="0" err="1"/>
              <a:t>tua</a:t>
            </a:r>
            <a:r>
              <a:rPr lang="en-US" sz="1200" b="1" dirty="0"/>
              <a:t> </a:t>
            </a:r>
            <a:r>
              <a:rPr lang="en-US" sz="1200" b="1" dirty="0" err="1"/>
              <a:t>vez</a:t>
            </a:r>
            <a:r>
              <a:rPr lang="en-US" sz="1200" dirty="0"/>
              <a:t>! </a:t>
            </a:r>
            <a:r>
              <a:rPr lang="en-US" sz="1200" dirty="0" err="1"/>
              <a:t>Insere</a:t>
            </a:r>
            <a:r>
              <a:rPr lang="en-US" sz="1200" dirty="0"/>
              <a:t> a </a:t>
            </a:r>
            <a:r>
              <a:rPr lang="en-US" sz="1200" dirty="0" err="1"/>
              <a:t>tua</a:t>
            </a:r>
            <a:r>
              <a:rPr lang="en-US" sz="1200" dirty="0"/>
              <a:t> </a:t>
            </a:r>
            <a:r>
              <a:rPr lang="en-US" sz="1200" dirty="0" err="1"/>
              <a:t>própria</a:t>
            </a:r>
            <a:r>
              <a:rPr lang="en-US" sz="1200" dirty="0"/>
              <a:t> </a:t>
            </a:r>
            <a:r>
              <a:rPr lang="en-US" sz="1200" dirty="0" err="1"/>
              <a:t>saudação</a:t>
            </a:r>
            <a:r>
              <a:rPr lang="en-US" sz="1200" dirty="0"/>
              <a:t>, </a:t>
            </a:r>
            <a:r>
              <a:rPr lang="en-US" sz="1200" dirty="0" err="1"/>
              <a:t>uma</a:t>
            </a:r>
            <a:r>
              <a:rPr lang="en-US" sz="1200" dirty="0"/>
              <a:t> </a:t>
            </a:r>
            <a:r>
              <a:rPr lang="en-US" sz="1200" dirty="0" err="1"/>
              <a:t>sílaba</a:t>
            </a:r>
            <a:r>
              <a:rPr lang="en-US" sz="1200" dirty="0"/>
              <a:t> </a:t>
            </a:r>
            <a:r>
              <a:rPr lang="en-US" sz="1200" dirty="0" err="1"/>
              <a:t>por</a:t>
            </a:r>
            <a:r>
              <a:rPr lang="en-US" sz="1200" dirty="0"/>
              <a:t> </a:t>
            </a:r>
            <a:r>
              <a:rPr lang="en-US" sz="1200" dirty="0" err="1"/>
              <a:t>espaço</a:t>
            </a:r>
            <a:r>
              <a:rPr lang="en-US" sz="1200" dirty="0"/>
              <a:t> (p. ex., Bon-jour, Sha-</a:t>
            </a:r>
            <a:r>
              <a:rPr lang="en-US" sz="1200" dirty="0" err="1"/>
              <a:t>lom</a:t>
            </a:r>
            <a:r>
              <a:rPr lang="en-US" sz="1200" dirty="0"/>
              <a:t>)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10" name="Bem-vindo És (Backing)">
            <a:hlinkClick r:id="" action="ppaction://media"/>
            <a:extLst>
              <a:ext uri="{FF2B5EF4-FFF2-40B4-BE49-F238E27FC236}">
                <a16:creationId xmlns:a16="http://schemas.microsoft.com/office/drawing/2014/main" id="{F95B2E13-0CB8-1372-E60C-241A44CD1A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947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0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7DADF5-57C0-BBB6-5735-93E0554E1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0122AB1-C8A7-462F-DE21-CCBF1CA7F1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Meu Querido Jesus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996E971F-EB78-EE87-2F80-A13810D377B3}"/>
              </a:ext>
            </a:extLst>
          </p:cNvPr>
          <p:cNvSpPr txBox="1">
            <a:spLocks/>
          </p:cNvSpPr>
          <p:nvPr/>
        </p:nvSpPr>
        <p:spPr>
          <a:xfrm>
            <a:off x="805367" y="2299024"/>
            <a:ext cx="7649862" cy="34033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 dirty="0"/>
              <a:t>Meu </a:t>
            </a:r>
            <a:r>
              <a:rPr lang="en-US" dirty="0" err="1"/>
              <a:t>querido</a:t>
            </a:r>
            <a:r>
              <a:rPr lang="en-US" dirty="0"/>
              <a:t> Jesus,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quero</a:t>
            </a:r>
            <a:r>
              <a:rPr lang="en-US" dirty="0"/>
              <a:t> </a:t>
            </a:r>
            <a:r>
              <a:rPr lang="en-US" dirty="0" err="1"/>
              <a:t>dar</a:t>
            </a:r>
            <a:endParaRPr lang="en-US" dirty="0"/>
          </a:p>
          <a:p>
            <a:r>
              <a:rPr lang="en-US" dirty="0"/>
              <a:t>Todo o meu ser a Ti.</a:t>
            </a:r>
          </a:p>
          <a:p>
            <a:r>
              <a:rPr lang="en-US" dirty="0"/>
              <a:t>As </a:t>
            </a:r>
            <a:r>
              <a:rPr lang="en-US" dirty="0" err="1"/>
              <a:t>minhas</a:t>
            </a:r>
            <a:r>
              <a:rPr lang="en-US" dirty="0"/>
              <a:t> </a:t>
            </a:r>
            <a:r>
              <a:rPr lang="en-US" dirty="0" err="1"/>
              <a:t>mãos</a:t>
            </a:r>
            <a:endParaRPr lang="en-US" dirty="0"/>
          </a:p>
          <a:p>
            <a:r>
              <a:rPr lang="en-US" dirty="0"/>
              <a:t>E o meu </a:t>
            </a:r>
            <a:r>
              <a:rPr lang="en-US" dirty="0" err="1"/>
              <a:t>coração</a:t>
            </a:r>
            <a:r>
              <a:rPr lang="en-US" dirty="0"/>
              <a:t>,</a:t>
            </a:r>
          </a:p>
          <a:p>
            <a:r>
              <a:rPr lang="en-US" dirty="0" err="1"/>
              <a:t>Tudo</a:t>
            </a:r>
            <a:r>
              <a:rPr lang="en-US" dirty="0"/>
              <a:t> </a:t>
            </a:r>
            <a:r>
              <a:rPr lang="en-US" dirty="0" err="1"/>
              <a:t>aquilo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sou</a:t>
            </a:r>
          </a:p>
          <a:p>
            <a:r>
              <a:rPr lang="en-US" dirty="0"/>
              <a:t>A Ti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dou</a:t>
            </a:r>
            <a:r>
              <a:rPr lang="en-US" dirty="0"/>
              <a:t>.</a:t>
            </a:r>
          </a:p>
          <a:p>
            <a:endParaRPr lang="en-US" sz="1600" kern="100" dirty="0">
              <a:latin typeface="Century Gothic"/>
              <a:ea typeface="Aptos" panose="020B0004020202020204" pitchFamily="34" charset="0"/>
              <a:cs typeface="Times New Roman"/>
            </a:endParaRPr>
          </a:p>
          <a:p>
            <a:r>
              <a:rPr lang="en-US" sz="1600" kern="100" dirty="0"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lang="en-US" sz="1600" kern="100" dirty="0" err="1"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lang="en-US" sz="1600" kern="100" dirty="0"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lang="en-US" sz="1600" dirty="0">
              <a:latin typeface="Helvetica" pitchFamily="2" charset="0"/>
            </a:endParaRPr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75B265-1F2B-91B6-9F74-3D7BC58AD24F}"/>
              </a:ext>
            </a:extLst>
          </p:cNvPr>
          <p:cNvSpPr txBox="1"/>
          <p:nvPr/>
        </p:nvSpPr>
        <p:spPr>
          <a:xfrm>
            <a:off x="997359" y="6558996"/>
            <a:ext cx="6426200" cy="221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800" dirty="0">
                <a:effectLst/>
                <a:latin typeface="Century Gothic" panose="020B0502020202020204" pitchFamily="34" charset="0"/>
                <a:ea typeface="Aptos" panose="020B0004020202020204" pitchFamily="34" charset="0"/>
              </a:rPr>
              <a:t>"My Forever Friend Jesus" by Coralie Fraser, copyright © 2007 Coralie Fraser. Used by permission.</a:t>
            </a:r>
            <a:endParaRPr lang="en-US" sz="8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7272251-F08D-C0B6-827E-146BF35AD354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B3E8C38-AF16-C037-0230-F2C344CE2380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Meu Jesus Querido">
            <a:hlinkClick r:id="" action="ppaction://media"/>
            <a:extLst>
              <a:ext uri="{FF2B5EF4-FFF2-40B4-BE49-F238E27FC236}">
                <a16:creationId xmlns:a16="http://schemas.microsoft.com/office/drawing/2014/main" id="{DEE807BD-917B-983A-0410-A03A501691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519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47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7EDCA7-28FD-E4A3-E628-7327A9247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5A483-E564-4A85-D643-91CE234176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O </a:t>
            </a: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Jesus </a:t>
            </a: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pode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fazer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?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A461333-BA2F-F642-57E6-987A4BDF5A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2585" y="1382164"/>
            <a:ext cx="9261336" cy="5040608"/>
          </a:xfrm>
        </p:spPr>
        <p:txBody>
          <a:bodyPr>
            <a:normAutofit/>
          </a:bodyPr>
          <a:lstStyle/>
          <a:p>
            <a:endParaRPr lang="en-US" sz="2000" i="1" dirty="0">
              <a:effectLst/>
              <a:latin typeface="Helvetica" pitchFamily="2" charset="0"/>
            </a:endParaRPr>
          </a:p>
          <a:p>
            <a:endParaRPr lang="en-US" sz="2000" i="1" dirty="0">
              <a:latin typeface="Helvetica" pitchFamily="2" charset="0"/>
            </a:endParaRPr>
          </a:p>
          <a:p>
            <a:endParaRPr lang="en-US" sz="4600" i="1" dirty="0">
              <a:effectLst/>
              <a:latin typeface="Helvetica" pitchFamily="2" charset="0"/>
            </a:endParaRPr>
          </a:p>
          <a:p>
            <a:endParaRPr lang="en-US" sz="4600" i="1" dirty="0">
              <a:effectLst/>
              <a:latin typeface="Helvetica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1BFC14-22B2-7ABD-21E4-41691574DD8F}"/>
              </a:ext>
            </a:extLst>
          </p:cNvPr>
          <p:cNvSpPr txBox="1">
            <a:spLocks/>
          </p:cNvSpPr>
          <p:nvPr/>
        </p:nvSpPr>
        <p:spPr>
          <a:xfrm>
            <a:off x="975041" y="1515759"/>
            <a:ext cx="7617974" cy="49236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3C1B060-9A63-8852-31CB-B8ED3851C0EB}"/>
              </a:ext>
            </a:extLst>
          </p:cNvPr>
          <p:cNvSpPr txBox="1">
            <a:spLocks/>
          </p:cNvSpPr>
          <p:nvPr/>
        </p:nvSpPr>
        <p:spPr>
          <a:xfrm>
            <a:off x="866707" y="1515759"/>
            <a:ext cx="7617974" cy="4745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frente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um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gigante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pequeno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sou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triste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fraco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 sei 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chamar.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endParaRPr lang="en-US" sz="1600" kern="100" dirty="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3182C05-06CE-F490-474F-4F62947EA0AE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9D42B29-C5E1-3604-C546-37607BBDFBEB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O Que Jesus Pode Fazer">
            <a:hlinkClick r:id="" action="ppaction://media"/>
            <a:extLst>
              <a:ext uri="{FF2B5EF4-FFF2-40B4-BE49-F238E27FC236}">
                <a16:creationId xmlns:a16="http://schemas.microsoft.com/office/drawing/2014/main" id="{970EB205-E50E-0248-DAC3-1E3D11132D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02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F19FDF-3DBE-F36F-D9F3-10AB34A31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43A9A-2B28-BCE2-4BA5-4B3D5A63B2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O </a:t>
            </a: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Jesus </a:t>
            </a: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pode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fazer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?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3449795-A61C-ADC2-1A31-8F5F423446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2585" y="1382164"/>
            <a:ext cx="9261336" cy="5040608"/>
          </a:xfrm>
        </p:spPr>
        <p:txBody>
          <a:bodyPr>
            <a:normAutofit/>
          </a:bodyPr>
          <a:lstStyle/>
          <a:p>
            <a:endParaRPr lang="en-US" sz="2000" i="1" dirty="0">
              <a:effectLst/>
              <a:latin typeface="Helvetica" pitchFamily="2" charset="0"/>
            </a:endParaRPr>
          </a:p>
          <a:p>
            <a:endParaRPr lang="en-US" sz="2000" i="1" dirty="0">
              <a:latin typeface="Helvetica" pitchFamily="2" charset="0"/>
            </a:endParaRPr>
          </a:p>
          <a:p>
            <a:endParaRPr lang="en-US" sz="4600" i="1" dirty="0">
              <a:effectLst/>
              <a:latin typeface="Helvetica" pitchFamily="2" charset="0"/>
            </a:endParaRPr>
          </a:p>
          <a:p>
            <a:endParaRPr lang="en-US" sz="4600" i="1" dirty="0">
              <a:effectLst/>
              <a:latin typeface="Helvetica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9AD832-0FE1-EADA-3AEF-F1B80BEAD738}"/>
              </a:ext>
            </a:extLst>
          </p:cNvPr>
          <p:cNvSpPr txBox="1">
            <a:spLocks/>
          </p:cNvSpPr>
          <p:nvPr/>
        </p:nvSpPr>
        <p:spPr>
          <a:xfrm>
            <a:off x="975041" y="1515759"/>
            <a:ext cx="7617974" cy="49236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69315D5-D292-93FD-E808-888A3CD88BAD}"/>
              </a:ext>
            </a:extLst>
          </p:cNvPr>
          <p:cNvSpPr txBox="1">
            <a:spLocks/>
          </p:cNvSpPr>
          <p:nvPr/>
        </p:nvSpPr>
        <p:spPr>
          <a:xfrm>
            <a:off x="866707" y="1515759"/>
            <a:ext cx="7617974" cy="4745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vai-te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ouvir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Vai-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Paz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lang="en-US" sz="1600" kern="100" dirty="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endParaRPr lang="en-US" sz="1600" kern="100" dirty="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0F49A51-4531-5025-0C7A-B56B026B74F9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65A43B-268C-D716-5352-23A2C5B92F3A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421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2B40DC-4DAD-7883-387E-F74086385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48256-A324-D7EA-70B6-397B47490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O </a:t>
            </a: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Jesus </a:t>
            </a: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pode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fazer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?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4415830-1FE6-43C9-EAC8-66DCE78AD0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2585" y="1382164"/>
            <a:ext cx="9261336" cy="5040608"/>
          </a:xfrm>
        </p:spPr>
        <p:txBody>
          <a:bodyPr>
            <a:normAutofit/>
          </a:bodyPr>
          <a:lstStyle/>
          <a:p>
            <a:endParaRPr lang="en-US" sz="2000" i="1" dirty="0">
              <a:effectLst/>
              <a:latin typeface="Helvetica" pitchFamily="2" charset="0"/>
            </a:endParaRPr>
          </a:p>
          <a:p>
            <a:endParaRPr lang="en-US" sz="2000" i="1" dirty="0">
              <a:latin typeface="Helvetica" pitchFamily="2" charset="0"/>
            </a:endParaRPr>
          </a:p>
          <a:p>
            <a:endParaRPr lang="en-US" sz="4600" i="1" dirty="0">
              <a:effectLst/>
              <a:latin typeface="Helvetica" pitchFamily="2" charset="0"/>
            </a:endParaRPr>
          </a:p>
          <a:p>
            <a:endParaRPr lang="en-US" sz="4600" i="1" dirty="0">
              <a:effectLst/>
              <a:latin typeface="Helvetica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FCC1A9-9E25-BAB2-2217-BEB0F012EDCA}"/>
              </a:ext>
            </a:extLst>
          </p:cNvPr>
          <p:cNvSpPr txBox="1">
            <a:spLocks/>
          </p:cNvSpPr>
          <p:nvPr/>
        </p:nvSpPr>
        <p:spPr>
          <a:xfrm>
            <a:off x="975041" y="1515759"/>
            <a:ext cx="7617974" cy="49236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8B7BBBC-F11D-9273-5C01-53DE8618887A}"/>
              </a:ext>
            </a:extLst>
          </p:cNvPr>
          <p:cNvSpPr txBox="1">
            <a:spLocks/>
          </p:cNvSpPr>
          <p:nvPr/>
        </p:nvSpPr>
        <p:spPr>
          <a:xfrm>
            <a:off x="866707" y="1515759"/>
            <a:ext cx="7617974" cy="4745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(X4)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Do, do, do, do, do, do.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886CA23-31D6-5D86-3F49-B758A44EB0B1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8A1AC32-4067-2DB4-2F92-FD662910EE72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461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113D2C-AE2C-DFCB-1E97-81AC986F6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EDDD3AA6-7E21-83B2-6A80-3CB24A35AD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C940368-6EDF-5CEF-7012-5706EDEB403C}"/>
              </a:ext>
            </a:extLst>
          </p:cNvPr>
          <p:cNvSpPr txBox="1">
            <a:spLocks/>
          </p:cNvSpPr>
          <p:nvPr/>
        </p:nvSpPr>
        <p:spPr>
          <a:xfrm>
            <a:off x="405423" y="1716216"/>
            <a:ext cx="8229529" cy="4449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 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Bem-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vindo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és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Queremos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ver-te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outra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vez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lang="en-US" sz="3200" dirty="0">
              <a:solidFill>
                <a:prstClr val="black"/>
              </a:solidFill>
              <a:latin typeface="Helvetica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DED6D3B-571F-AFFC-7872-84424778AA1D}"/>
              </a:ext>
            </a:extLst>
          </p:cNvPr>
          <p:cNvSpPr txBox="1">
            <a:spLocks/>
          </p:cNvSpPr>
          <p:nvPr/>
        </p:nvSpPr>
        <p:spPr>
          <a:xfrm>
            <a:off x="-107691" y="650227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"Visitor Song"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6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BC358262-60D1-94E0-1CCC-56C4E51ECF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F78D87A-87FB-46F8-62D5-732308716ABC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7B4B25BD-9911-945C-E161-FCDA64C01291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MÚSICAS ESPECIAIS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74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6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ED5889-B41D-1DB8-CB4D-70A44CE07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D7850A10-FA9D-94C7-6C40-DD52A0EB9D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Parabéns</a:t>
            </a:r>
            <a:endParaRPr lang="en-AU" sz="2400" dirty="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A5990D99-D87C-F9B8-375B-C88A7D11DE08}"/>
              </a:ext>
            </a:extLst>
          </p:cNvPr>
          <p:cNvSpPr txBox="1">
            <a:spLocks/>
          </p:cNvSpPr>
          <p:nvPr/>
        </p:nvSpPr>
        <p:spPr>
          <a:xfrm>
            <a:off x="422080" y="2296927"/>
            <a:ext cx="7925243" cy="317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35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D2995D7E-02A7-D9DE-5026-1F13142203EE}"/>
              </a:ext>
            </a:extLst>
          </p:cNvPr>
          <p:cNvSpPr txBox="1">
            <a:spLocks/>
          </p:cNvSpPr>
          <p:nvPr/>
        </p:nvSpPr>
        <p:spPr>
          <a:xfrm>
            <a:off x="84352" y="6487155"/>
            <a:ext cx="8633371" cy="48411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endParaRPr lang="en-US" sz="3200" b="0" i="0" u="none" strike="noStrike" dirty="0">
              <a:solidFill>
                <a:srgbClr val="323338"/>
              </a:solidFill>
              <a:effectLst/>
              <a:latin typeface="Arial" panose="020B0604020202020204" pitchFamily="34" charset="0"/>
            </a:endParaRPr>
          </a:p>
          <a:p>
            <a:pPr fontAlgn="base"/>
            <a:r>
              <a:rPr lang="en-US" sz="3200" b="0" i="0" u="none" strike="noStrike" dirty="0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“Happy Birthday” by Janet Sage, copyright © 2001 North American Division Corporation of </a:t>
            </a:r>
            <a:r>
              <a:rPr lang="en-US" sz="3200" dirty="0">
                <a:solidFill>
                  <a:srgbClr val="323338"/>
                </a:solidFill>
                <a:latin typeface="Century Gothic" panose="020B0502020202020204" pitchFamily="34" charset="0"/>
              </a:rPr>
              <a:t>Seventh-day Adventists. </a:t>
            </a:r>
            <a:r>
              <a:rPr lang="en-US" sz="3200" b="0" i="0" u="none" strike="noStrike" dirty="0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From Little Voices Praise Him, #39. Used by permission.</a:t>
            </a:r>
          </a:p>
          <a:p>
            <a:pPr>
              <a:buNone/>
            </a:pPr>
            <a:br>
              <a:rPr lang="en-US" dirty="0"/>
            </a:b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Parabéns">
            <a:hlinkClick r:id="" action="ppaction://media"/>
            <a:extLst>
              <a:ext uri="{FF2B5EF4-FFF2-40B4-BE49-F238E27FC236}">
                <a16:creationId xmlns:a16="http://schemas.microsoft.com/office/drawing/2014/main" id="{4B6D1ECB-E59D-4385-9B43-A14B0C7D58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AAC6C9E-62AC-F5C0-874C-CE5FB76634F4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12345B4-6B2E-239C-B633-C1E6803E0BE3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MÚSICAS ESPECIAIS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40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7CEF16-A874-A5B8-2E51-7B96A6FF0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7ADA862-915C-F276-B3FA-610D5868F8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1039" y="108213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Ajoelho</a:t>
            </a:r>
            <a:r>
              <a:rPr lang="en-AU" sz="2400" b="1" dirty="0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pra</a:t>
            </a:r>
            <a:r>
              <a:rPr lang="en-AU" sz="2400" b="1" dirty="0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Orar</a:t>
            </a:r>
            <a:endParaRPr lang="en-AU" sz="2400" dirty="0">
              <a:solidFill>
                <a:srgbClr val="AAAFD8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47729DF-89FF-6A7E-E1E7-3B0D132A4B17}"/>
              </a:ext>
            </a:extLst>
          </p:cNvPr>
          <p:cNvSpPr/>
          <p:nvPr/>
        </p:nvSpPr>
        <p:spPr>
          <a:xfrm>
            <a:off x="25477" y="504791"/>
            <a:ext cx="4649554" cy="440037"/>
          </a:xfrm>
          <a:prstGeom prst="roundRect">
            <a:avLst/>
          </a:prstGeom>
          <a:solidFill>
            <a:srgbClr val="AAAF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E8B4BDB2-9116-CD20-3BA6-CC4B84983091}"/>
              </a:ext>
            </a:extLst>
          </p:cNvPr>
          <p:cNvSpPr txBox="1">
            <a:spLocks/>
          </p:cNvSpPr>
          <p:nvPr/>
        </p:nvSpPr>
        <p:spPr>
          <a:xfrm>
            <a:off x="969850" y="1899121"/>
            <a:ext cx="7619896" cy="40692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Ajoelho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p’ra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orar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Junto as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minhas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mãos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Fecho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meus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olhos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calmo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estou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Pois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eu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oro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a Jesus, um amigo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leal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eu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Ele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saiba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amo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277E4A6-E06D-202A-4BBC-0EC8214782E5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"When I Kneed Down to Pray" by Coralie Fraser, copyright © 2005 Coralie Fraser. Used by permission.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4" name="When I Kneel Down to Pray (Master)">
            <a:hlinkClick r:id="" action="ppaction://media"/>
            <a:extLst>
              <a:ext uri="{FF2B5EF4-FFF2-40B4-BE49-F238E27FC236}">
                <a16:creationId xmlns:a16="http://schemas.microsoft.com/office/drawing/2014/main" id="{99F46769-6C60-005D-6047-CE4F3E9601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639" y="33051"/>
            <a:ext cx="812800" cy="81280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DEFD41A9-C3EC-968E-7BF8-E560D18D78D2}"/>
              </a:ext>
            </a:extLst>
          </p:cNvPr>
          <p:cNvSpPr txBox="1">
            <a:spLocks/>
          </p:cNvSpPr>
          <p:nvPr/>
        </p:nvSpPr>
        <p:spPr>
          <a:xfrm>
            <a:off x="0" y="490240"/>
            <a:ext cx="467503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 DE 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2715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9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EF8CD7-0744-3E27-2A88-8C7AB35A4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63B4DDD-5A37-B5D6-4843-FC2FA69F1C4C}"/>
              </a:ext>
            </a:extLst>
          </p:cNvPr>
          <p:cNvSpPr/>
          <p:nvPr/>
        </p:nvSpPr>
        <p:spPr>
          <a:xfrm>
            <a:off x="1691763" y="1174499"/>
            <a:ext cx="5901892" cy="4509002"/>
          </a:xfrm>
          <a:prstGeom prst="roundRect">
            <a:avLst/>
          </a:prstGeom>
          <a:solidFill>
            <a:srgbClr val="AAAF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0364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0AD6D3-E406-D245-5C3B-187A98FF5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E1A90FA-EB66-B356-14ED-F77743256255}"/>
              </a:ext>
            </a:extLst>
          </p:cNvPr>
          <p:cNvSpPr/>
          <p:nvPr/>
        </p:nvSpPr>
        <p:spPr>
          <a:xfrm>
            <a:off x="1362144" y="1013557"/>
            <a:ext cx="6620321" cy="4830885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FACTO RÁPIDO DA MISSÃO E QUADRO DE OFERTAS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3230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C50CCAC6-96C2-29F1-CD48-9FE16E0D1C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8486" y="99820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Eu </a:t>
            </a:r>
            <a:r>
              <a:rPr lang="en-AU" sz="2400" b="1" dirty="0" err="1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Entrego</a:t>
            </a:r>
            <a:r>
              <a:rPr lang="en-AU" sz="2400" b="1" dirty="0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 a Ti</a:t>
            </a:r>
            <a:endParaRPr lang="en-AU" sz="2400" dirty="0">
              <a:solidFill>
                <a:srgbClr val="E7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C5381418-3D43-10E4-BFBE-AF778F6CB746}"/>
              </a:ext>
            </a:extLst>
          </p:cNvPr>
          <p:cNvSpPr/>
          <p:nvPr/>
        </p:nvSpPr>
        <p:spPr>
          <a:xfrm>
            <a:off x="0" y="409575"/>
            <a:ext cx="2971800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04870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F41C15E-A1E4-25A1-57A3-99FE56D34DA5}"/>
              </a:ext>
            </a:extLst>
          </p:cNvPr>
          <p:cNvSpPr txBox="1">
            <a:spLocks/>
          </p:cNvSpPr>
          <p:nvPr/>
        </p:nvSpPr>
        <p:spPr>
          <a:xfrm>
            <a:off x="0" y="400275"/>
            <a:ext cx="29718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OFERTA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E6302CD7-F940-0548-A6BB-E2710185C1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486" y="1452824"/>
            <a:ext cx="8356131" cy="488022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Com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 e as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minhas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mãos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ajudo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levar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outros a 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Com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 e as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minhas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mãos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ajudo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levar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outros a 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entrego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Ti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effectLst/>
                <a:latin typeface="Century Gothic" panose="020B0502020202020204" pitchFamily="34" charset="0"/>
              </a:rPr>
              <a:t>Tudo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Teu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entrego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Ti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effectLst/>
                <a:latin typeface="Century Gothic" panose="020B0502020202020204" pitchFamily="34" charset="0"/>
              </a:rPr>
              <a:t>Tudo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Teu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effectLst/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effectLst/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effectLst/>
                <a:latin typeface="Century Gothic" panose="020B0502020202020204" pitchFamily="34" charset="0"/>
              </a:rPr>
              <a:t>)</a:t>
            </a:r>
            <a:br>
              <a:rPr lang="en-US" sz="1000" dirty="0">
                <a:effectLst/>
                <a:latin typeface="Century Gothic" panose="020B0502020202020204" pitchFamily="34" charset="0"/>
              </a:rPr>
            </a:br>
            <a:endParaRPr lang="en-US" sz="1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Tudo</a:t>
            </a:r>
            <a:r>
              <a:rPr lang="en-US" sz="2800" dirty="0"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Teu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br>
              <a:rPr lang="en-US" sz="2000" dirty="0">
                <a:effectLst/>
                <a:latin typeface="Century Gothic" panose="020B0502020202020204" pitchFamily="34" charset="0"/>
              </a:rPr>
            </a:br>
            <a:endParaRPr lang="en-US" sz="2000" dirty="0">
              <a:effectLst/>
              <a:latin typeface="Helvetica" pitchFamily="2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1A320C9-25F4-C0EB-D2EE-7B81250FCE55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"Open My Heart, Open My Hand"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7" name="Eu Entrego a Ti">
            <a:hlinkClick r:id="" action="ppaction://media"/>
            <a:extLst>
              <a:ext uri="{FF2B5EF4-FFF2-40B4-BE49-F238E27FC236}">
                <a16:creationId xmlns:a16="http://schemas.microsoft.com/office/drawing/2014/main" id="{6C3BD87A-C794-597F-D492-2F0F97ED08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727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38B08C-A017-B046-E1EC-7E97057F3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37B2D46-40A9-FC56-FBF4-66BFFC0647C1}"/>
              </a:ext>
            </a:extLst>
          </p:cNvPr>
          <p:cNvSpPr/>
          <p:nvPr/>
        </p:nvSpPr>
        <p:spPr>
          <a:xfrm>
            <a:off x="1654186" y="1174499"/>
            <a:ext cx="5901891" cy="4509002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PALAVRA DE DEUS</a:t>
            </a:r>
          </a:p>
        </p:txBody>
      </p:sp>
    </p:spTree>
    <p:extLst>
      <p:ext uri="{BB962C8B-B14F-4D97-AF65-F5344CB8AC3E}">
        <p14:creationId xmlns:p14="http://schemas.microsoft.com/office/powerpoint/2010/main" val="35749651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FAE87D-38C4-BF6E-F6D4-41D7EC531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C5E0652-3148-7C5B-09AE-C8E73EA763D4}"/>
              </a:ext>
            </a:extLst>
          </p:cNvPr>
          <p:cNvSpPr txBox="1">
            <a:spLocks/>
          </p:cNvSpPr>
          <p:nvPr/>
        </p:nvSpPr>
        <p:spPr>
          <a:xfrm>
            <a:off x="541354" y="2055259"/>
            <a:ext cx="7348557" cy="36976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doce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assim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alcançar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Escrita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Bíblia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aprendo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B66B8BC-82E7-FF8D-BFD2-CBF98B224D9E}"/>
              </a:ext>
            </a:extLst>
          </p:cNvPr>
          <p:cNvSpPr txBox="1">
            <a:spLocks/>
          </p:cNvSpPr>
          <p:nvPr/>
        </p:nvSpPr>
        <p:spPr>
          <a:xfrm>
            <a:off x="-31507" y="6477068"/>
            <a:ext cx="8145363" cy="3108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"God's Words by Amy Cherry,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576F457-0140-B80E-C2FE-4A45ADA42DB3}"/>
              </a:ext>
            </a:extLst>
          </p:cNvPr>
          <p:cNvSpPr/>
          <p:nvPr/>
        </p:nvSpPr>
        <p:spPr>
          <a:xfrm>
            <a:off x="0" y="469068"/>
            <a:ext cx="3107109" cy="440037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6C155B2-A73F-3CEC-A2C8-12EF37450108}"/>
              </a:ext>
            </a:extLst>
          </p:cNvPr>
          <p:cNvSpPr txBox="1">
            <a:spLocks/>
          </p:cNvSpPr>
          <p:nvPr/>
        </p:nvSpPr>
        <p:spPr>
          <a:xfrm>
            <a:off x="541354" y="1163530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6576A2"/>
                </a:solidFill>
                <a:latin typeface="Century Gothic" panose="020B0502020202020204" pitchFamily="34" charset="0"/>
              </a:rPr>
              <a:t>Palavra</a:t>
            </a:r>
            <a:r>
              <a:rPr lang="en-AU" sz="2400" b="1" dirty="0">
                <a:solidFill>
                  <a:srgbClr val="6576A2"/>
                </a:solidFill>
                <a:latin typeface="Century Gothic" panose="020B0502020202020204" pitchFamily="34" charset="0"/>
              </a:rPr>
              <a:t> de Deus</a:t>
            </a:r>
            <a:endParaRPr lang="en-AU" sz="2400" dirty="0">
              <a:solidFill>
                <a:srgbClr val="31607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C873E93-6807-DD5E-36A9-966F6011B3A8}"/>
              </a:ext>
            </a:extLst>
          </p:cNvPr>
          <p:cNvSpPr txBox="1">
            <a:spLocks/>
          </p:cNvSpPr>
          <p:nvPr/>
        </p:nvSpPr>
        <p:spPr>
          <a:xfrm>
            <a:off x="0" y="469068"/>
            <a:ext cx="310710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CANÇÃO</a:t>
            </a:r>
          </a:p>
        </p:txBody>
      </p:sp>
      <p:pic>
        <p:nvPicPr>
          <p:cNvPr id="11" name="Palavra de Deus">
            <a:hlinkClick r:id="" action="ppaction://media"/>
            <a:extLst>
              <a:ext uri="{FF2B5EF4-FFF2-40B4-BE49-F238E27FC236}">
                <a16:creationId xmlns:a16="http://schemas.microsoft.com/office/drawing/2014/main" id="{59BA0624-D840-525A-76A5-82447267A0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17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61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9D299E-40F8-7C1B-0EFC-35893283D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C2A6763-DE67-1D7A-3958-3E53BBA35265}"/>
              </a:ext>
            </a:extLst>
          </p:cNvPr>
          <p:cNvSpPr/>
          <p:nvPr/>
        </p:nvSpPr>
        <p:spPr>
          <a:xfrm>
            <a:off x="2714627" y="3923972"/>
            <a:ext cx="9340220" cy="2800767"/>
          </a:xfrm>
          <a:prstGeom prst="rect">
            <a:avLst/>
          </a:prstGeom>
          <a:solidFill>
            <a:schemeClr val="tx1">
              <a:alpha val="3920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278E34-B550-4A8A-6EB2-5650527C4565}"/>
              </a:ext>
            </a:extLst>
          </p:cNvPr>
          <p:cNvSpPr txBox="1"/>
          <p:nvPr/>
        </p:nvSpPr>
        <p:spPr>
          <a:xfrm>
            <a:off x="2714626" y="3923973"/>
            <a:ext cx="934022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4800" b="1" i="1" noProof="0" dirty="0">
                <a:solidFill>
                  <a:schemeClr val="bg1"/>
                </a:solidFill>
                <a:latin typeface="Century Gothic" panose="020B0502020202020204" pitchFamily="34" charset="0"/>
              </a:rPr>
              <a:t>“Pois como em Adão todos morrem, do mesmo modo em Cristo todos serão vivificados.” </a:t>
            </a:r>
          </a:p>
          <a:p>
            <a:pPr algn="ctr"/>
            <a:r>
              <a:rPr lang="pt-PT" sz="3200" b="1" i="1" noProof="0" dirty="0">
                <a:solidFill>
                  <a:schemeClr val="bg1"/>
                </a:solidFill>
                <a:latin typeface="Century Gothic" panose="020B0502020202020204" pitchFamily="34" charset="0"/>
              </a:rPr>
              <a:t>1 Coríntios 15:22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8EDAFB0-F001-8EFD-436F-5590C80210B2}"/>
              </a:ext>
            </a:extLst>
          </p:cNvPr>
          <p:cNvSpPr/>
          <p:nvPr/>
        </p:nvSpPr>
        <p:spPr>
          <a:xfrm>
            <a:off x="59308" y="461166"/>
            <a:ext cx="4856207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16C53C6-4D8B-4FF3-55FF-DD148FE1E535}"/>
              </a:ext>
            </a:extLst>
          </p:cNvPr>
          <p:cNvSpPr txBox="1">
            <a:spLocks/>
          </p:cNvSpPr>
          <p:nvPr/>
        </p:nvSpPr>
        <p:spPr>
          <a:xfrm>
            <a:off x="30806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061753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6F539C-5D88-E08E-FA9F-1980D07AC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DBA71F5-B60B-BAA8-F68D-856047077D40}"/>
              </a:ext>
            </a:extLst>
          </p:cNvPr>
          <p:cNvSpPr/>
          <p:nvPr/>
        </p:nvSpPr>
        <p:spPr>
          <a:xfrm>
            <a:off x="31309" y="461166"/>
            <a:ext cx="4856207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6A4DC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DC03C78-59DA-E960-E678-2D89965CC350}"/>
              </a:ext>
            </a:extLst>
          </p:cNvPr>
          <p:cNvSpPr txBox="1">
            <a:spLocks/>
          </p:cNvSpPr>
          <p:nvPr/>
        </p:nvSpPr>
        <p:spPr>
          <a:xfrm>
            <a:off x="31309" y="461166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5BD39FB-DC9E-5321-EF21-525018231F3B}"/>
              </a:ext>
            </a:extLst>
          </p:cNvPr>
          <p:cNvSpPr txBox="1">
            <a:spLocks/>
          </p:cNvSpPr>
          <p:nvPr/>
        </p:nvSpPr>
        <p:spPr>
          <a:xfrm>
            <a:off x="999000" y="2108995"/>
            <a:ext cx="7348557" cy="36976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AU" dirty="0"/>
              <a:t>Em Cristo, </a:t>
            </a:r>
            <a:r>
              <a:rPr lang="en-AU" dirty="0" err="1"/>
              <a:t>todos</a:t>
            </a:r>
            <a:r>
              <a:rPr lang="en-AU" dirty="0"/>
              <a:t> </a:t>
            </a:r>
            <a:r>
              <a:rPr lang="en-AU" dirty="0" err="1"/>
              <a:t>viverão</a:t>
            </a:r>
            <a:r>
              <a:rPr lang="en-AU" dirty="0"/>
              <a:t>. </a:t>
            </a:r>
            <a:r>
              <a:rPr lang="en-AU" sz="2000" dirty="0"/>
              <a:t>(X3)</a:t>
            </a:r>
          </a:p>
          <a:p>
            <a:r>
              <a:rPr lang="en-AU" dirty="0"/>
              <a:t>1 </a:t>
            </a:r>
            <a:r>
              <a:rPr lang="en-AU" dirty="0" err="1"/>
              <a:t>Coríncos</a:t>
            </a:r>
            <a:r>
              <a:rPr lang="en-AU" dirty="0"/>
              <a:t> 15:22.</a:t>
            </a:r>
          </a:p>
          <a:p>
            <a:r>
              <a:rPr lang="en-AU" dirty="0"/>
              <a:t>Em Cristo, </a:t>
            </a:r>
            <a:r>
              <a:rPr lang="en-AU" dirty="0" err="1"/>
              <a:t>todos</a:t>
            </a:r>
            <a:r>
              <a:rPr lang="en-AU" dirty="0"/>
              <a:t> </a:t>
            </a:r>
            <a:r>
              <a:rPr lang="en-AU" dirty="0" err="1"/>
              <a:t>viverão</a:t>
            </a:r>
            <a:r>
              <a:rPr lang="en-AU" dirty="0"/>
              <a:t>. </a:t>
            </a:r>
            <a:endParaRPr lang="en-US" dirty="0"/>
          </a:p>
          <a:p>
            <a:endParaRPr lang="en-AU" sz="1600" dirty="0"/>
          </a:p>
          <a:p>
            <a:r>
              <a:rPr lang="en-AU" sz="1600" dirty="0"/>
              <a:t>(</a:t>
            </a:r>
            <a:r>
              <a:rPr lang="en-AU" sz="1600" dirty="0" err="1"/>
              <a:t>Repete</a:t>
            </a:r>
            <a:r>
              <a:rPr lang="en-AU" sz="1600" dirty="0"/>
              <a:t>)</a:t>
            </a:r>
            <a:endParaRPr lang="en-US" sz="16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9D85B2-C68D-AC1C-0765-EA2BD72016DE}"/>
              </a:ext>
            </a:extLst>
          </p:cNvPr>
          <p:cNvSpPr txBox="1">
            <a:spLocks/>
          </p:cNvSpPr>
          <p:nvPr/>
        </p:nvSpPr>
        <p:spPr>
          <a:xfrm>
            <a:off x="516400" y="1220334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rgbClr val="507ED9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1 </a:t>
            </a:r>
            <a:r>
              <a:rPr kumimoji="0" lang="en-A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07ED9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Coríntios</a:t>
            </a: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rgbClr val="507ED9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15:22</a:t>
            </a:r>
            <a:endParaRPr kumimoji="0" lang="en-AU" sz="24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F4D41B4-6492-F6DA-A8D7-1E70A3AF7CDC}"/>
              </a:ext>
            </a:extLst>
          </p:cNvPr>
          <p:cNvSpPr txBox="1">
            <a:spLocks/>
          </p:cNvSpPr>
          <p:nvPr/>
        </p:nvSpPr>
        <p:spPr>
          <a:xfrm>
            <a:off x="133593" y="6490532"/>
            <a:ext cx="8145363" cy="3108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dirty="0">
                <a:latin typeface="Century Gothic" panose="020B0502020202020204" pitchFamily="34" charset="0"/>
              </a:rPr>
              <a:t>"1 Corinthians 15:22" music by Sean </a:t>
            </a:r>
            <a:r>
              <a:rPr lang="en-US" sz="800" dirty="0" err="1">
                <a:latin typeface="Century Gothic" panose="020B0502020202020204" pitchFamily="34" charset="0"/>
              </a:rPr>
              <a:t>Nebblett</a:t>
            </a:r>
            <a:r>
              <a:rPr lang="en-US" sz="800" dirty="0">
                <a:latin typeface="Century Gothic" panose="020B0502020202020204" pitchFamily="34" charset="0"/>
              </a:rPr>
              <a:t>, copyright © 2026 General Corporation® of Seventh-day Adventists.</a:t>
            </a:r>
          </a:p>
        </p:txBody>
      </p:sp>
      <p:pic>
        <p:nvPicPr>
          <p:cNvPr id="5" name="1 Coríntios c15 v22">
            <a:hlinkClick r:id="" action="ppaction://media"/>
            <a:extLst>
              <a:ext uri="{FF2B5EF4-FFF2-40B4-BE49-F238E27FC236}">
                <a16:creationId xmlns:a16="http://schemas.microsoft.com/office/drawing/2014/main" id="{E6E7A668-E120-D79F-395C-7405CAA6D8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350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0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081C12-5592-E6F4-3350-0FE9FC6D3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2FAA6AD-F8FB-13AA-A2FA-4CC3D7B2B245}"/>
              </a:ext>
            </a:extLst>
          </p:cNvPr>
          <p:cNvSpPr/>
          <p:nvPr/>
        </p:nvSpPr>
        <p:spPr>
          <a:xfrm>
            <a:off x="1108389" y="1174499"/>
            <a:ext cx="5901891" cy="4509002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CAIXA SURPRESA SECRETA</a:t>
            </a:r>
          </a:p>
        </p:txBody>
      </p:sp>
    </p:spTree>
    <p:extLst>
      <p:ext uri="{BB962C8B-B14F-4D97-AF65-F5344CB8AC3E}">
        <p14:creationId xmlns:p14="http://schemas.microsoft.com/office/powerpoint/2010/main" val="28623798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2B74B2-7C3C-2DA2-637A-A934EE722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8EA55B7-3592-E709-9F04-D9764F0E6562}"/>
              </a:ext>
            </a:extLst>
          </p:cNvPr>
          <p:cNvSpPr txBox="1"/>
          <p:nvPr/>
        </p:nvSpPr>
        <p:spPr>
          <a:xfrm>
            <a:off x="995447" y="2042433"/>
            <a:ext cx="657919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5400" b="1" i="1" dirty="0">
                <a:solidFill>
                  <a:srgbClr val="475443"/>
                </a:solidFill>
                <a:latin typeface="Century Gothic" panose="020B0502020202020204" pitchFamily="34" charset="0"/>
              </a:rPr>
              <a:t>Jesus </a:t>
            </a:r>
            <a:r>
              <a:rPr lang="en-AU" sz="5400" b="1" i="1" dirty="0" err="1">
                <a:solidFill>
                  <a:srgbClr val="475443"/>
                </a:solidFill>
                <a:latin typeface="Century Gothic" panose="020B0502020202020204" pitchFamily="34" charset="0"/>
              </a:rPr>
              <a:t>pode</a:t>
            </a:r>
            <a:r>
              <a:rPr lang="en-AU" sz="5400" b="1" i="1" dirty="0">
                <a:solidFill>
                  <a:srgbClr val="475443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475443"/>
                </a:solidFill>
                <a:latin typeface="Century Gothic" panose="020B0502020202020204" pitchFamily="34" charset="0"/>
              </a:rPr>
              <a:t>fazer</a:t>
            </a:r>
            <a:r>
              <a:rPr lang="en-AU" sz="5400" b="1" i="1" dirty="0">
                <a:solidFill>
                  <a:srgbClr val="475443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475443"/>
                </a:solidFill>
                <a:latin typeface="Century Gothic" panose="020B0502020202020204" pitchFamily="34" charset="0"/>
              </a:rPr>
              <a:t>tudo</a:t>
            </a:r>
            <a:r>
              <a:rPr lang="en-AU" sz="5400" b="1" i="1" dirty="0">
                <a:solidFill>
                  <a:srgbClr val="475443"/>
                </a:solidFill>
                <a:latin typeface="Century Gothic" panose="020B0502020202020204" pitchFamily="34" charset="0"/>
              </a:rPr>
              <a:t>. </a:t>
            </a:r>
          </a:p>
          <a:p>
            <a:pPr algn="ctr"/>
            <a:r>
              <a:rPr lang="en-AU" sz="5400" b="1" i="1" dirty="0">
                <a:solidFill>
                  <a:srgbClr val="475443"/>
                </a:solidFill>
                <a:latin typeface="Century Gothic" panose="020B0502020202020204" pitchFamily="34" charset="0"/>
              </a:rPr>
              <a:t>Ele </a:t>
            </a:r>
            <a:r>
              <a:rPr lang="en-AU" sz="5400" b="1" i="1" dirty="0" err="1">
                <a:solidFill>
                  <a:srgbClr val="475443"/>
                </a:solidFill>
                <a:latin typeface="Century Gothic" panose="020B0502020202020204" pitchFamily="34" charset="0"/>
              </a:rPr>
              <a:t>tem</a:t>
            </a:r>
            <a:r>
              <a:rPr lang="en-AU" sz="5400" b="1" i="1" dirty="0">
                <a:solidFill>
                  <a:srgbClr val="475443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475443"/>
                </a:solidFill>
                <a:latin typeface="Century Gothic" panose="020B0502020202020204" pitchFamily="34" charset="0"/>
              </a:rPr>
              <a:t>poder</a:t>
            </a:r>
            <a:r>
              <a:rPr lang="en-AU" sz="5400" b="1" i="1" dirty="0">
                <a:solidFill>
                  <a:srgbClr val="475443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475443"/>
                </a:solidFill>
                <a:latin typeface="Century Gothic" panose="020B0502020202020204" pitchFamily="34" charset="0"/>
              </a:rPr>
              <a:t>sobre</a:t>
            </a:r>
            <a:r>
              <a:rPr lang="en-AU" sz="5400" b="1" i="1" dirty="0">
                <a:solidFill>
                  <a:srgbClr val="475443"/>
                </a:solidFill>
                <a:latin typeface="Century Gothic" panose="020B0502020202020204" pitchFamily="34" charset="0"/>
              </a:rPr>
              <a:t> a </a:t>
            </a:r>
            <a:r>
              <a:rPr lang="en-AU" sz="5400" b="1" i="1" dirty="0" err="1">
                <a:solidFill>
                  <a:srgbClr val="475443"/>
                </a:solidFill>
                <a:latin typeface="Century Gothic" panose="020B0502020202020204" pitchFamily="34" charset="0"/>
              </a:rPr>
              <a:t>morte</a:t>
            </a:r>
            <a:r>
              <a:rPr lang="en-AU" sz="5400" b="1" i="1" dirty="0">
                <a:solidFill>
                  <a:srgbClr val="475443"/>
                </a:solidFill>
                <a:latin typeface="Century Gothic" panose="020B0502020202020204" pitchFamily="34" charset="0"/>
              </a:rPr>
              <a:t>.</a:t>
            </a:r>
            <a:endParaRPr lang="en-AU" sz="5400" b="1" dirty="0">
              <a:solidFill>
                <a:srgbClr val="475443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80A3E4D-D39E-28A5-01E9-70938175E96F}"/>
              </a:ext>
            </a:extLst>
          </p:cNvPr>
          <p:cNvSpPr/>
          <p:nvPr/>
        </p:nvSpPr>
        <p:spPr>
          <a:xfrm>
            <a:off x="32137" y="512247"/>
            <a:ext cx="4856207" cy="440037"/>
          </a:xfrm>
          <a:prstGeom prst="roundRect">
            <a:avLst/>
          </a:prstGeom>
          <a:solidFill>
            <a:srgbClr val="4B5D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D67AB7D-DE21-B2D2-83FD-DFCAC5EB82E7}"/>
              </a:ext>
            </a:extLst>
          </p:cNvPr>
          <p:cNvSpPr txBox="1">
            <a:spLocks/>
          </p:cNvSpPr>
          <p:nvPr/>
        </p:nvSpPr>
        <p:spPr>
          <a:xfrm>
            <a:off x="33416" y="47529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56322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A9252-462F-E50C-4BAD-6FDFE5C13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A252DF3-079F-6117-C4CA-242CBFE35A78}"/>
              </a:ext>
            </a:extLst>
          </p:cNvPr>
          <p:cNvSpPr/>
          <p:nvPr/>
        </p:nvSpPr>
        <p:spPr>
          <a:xfrm>
            <a:off x="1095386" y="1174499"/>
            <a:ext cx="5901891" cy="4509002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CONTA A HISTÓRIA</a:t>
            </a:r>
          </a:p>
        </p:txBody>
      </p:sp>
    </p:spTree>
    <p:extLst>
      <p:ext uri="{BB962C8B-B14F-4D97-AF65-F5344CB8AC3E}">
        <p14:creationId xmlns:p14="http://schemas.microsoft.com/office/powerpoint/2010/main" val="35876830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588851-5B5F-E54C-773E-0F9540625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A9E3EB-E41D-B385-4C44-4CF2BBA23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2123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5B6226D-5812-0EA2-61AC-A5373233D8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3140" r="45800" b="138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07B561-AF50-499E-0779-1047696778D6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6083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A807BF-91E4-9AD3-79BA-791948F933E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1640"/>
          <a:stretch>
            <a:fillRect/>
          </a:stretch>
        </p:blipFill>
        <p:spPr>
          <a:xfrm>
            <a:off x="-1" y="0"/>
            <a:ext cx="12204177" cy="78086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E7D78F-B44F-10CD-F55B-C2D2503CD6D4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1934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0488B3-7CFB-D5DD-D138-399B641CBA5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3123" b="436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703722-C26B-334B-8EF6-B19B719A7441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870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4D8909-1EE5-00D5-A303-6FD164ECEF8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5132"/>
          <a:stretch>
            <a:fillRect/>
          </a:stretch>
        </p:blipFill>
        <p:spPr>
          <a:xfrm>
            <a:off x="-57382" y="-206829"/>
            <a:ext cx="12249382" cy="72716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A51E5A-F911-4EA0-6145-D588819A302F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0599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CB7061-35C2-E249-7418-82B6D5A6DF1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802" t="65820" r="980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F3CE34-DD5D-1EE0-08BA-9579820F0710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0333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1E164-ECD8-3C7B-53D5-833135695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325B00-D8BD-A2EE-BA8E-2BCEDFCB0AD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7209"/>
          <a:stretch>
            <a:fillRect/>
          </a:stretch>
        </p:blipFill>
        <p:spPr>
          <a:xfrm>
            <a:off x="-1" y="0"/>
            <a:ext cx="12192001" cy="69025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5A5709-FCA0-0E19-659B-84214D2AB07A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274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51938-F3B5-33F0-0161-C9932BD4E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1C5AA3-1A8A-DFA8-A8C4-1750E1E195B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8605"/>
          <a:stretch>
            <a:fillRect/>
          </a:stretch>
        </p:blipFill>
        <p:spPr>
          <a:xfrm>
            <a:off x="-310415" y="0"/>
            <a:ext cx="12812829" cy="70174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E2583E-B051-F366-26BC-10E18082A5D8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3839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DF3AEF-E37B-A93E-7B9C-D2474039A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ECC856F7-C5BF-2A8B-43F3-96A31CC0D9C5}"/>
              </a:ext>
            </a:extLst>
          </p:cNvPr>
          <p:cNvSpPr/>
          <p:nvPr/>
        </p:nvSpPr>
        <p:spPr>
          <a:xfrm>
            <a:off x="1088379" y="961322"/>
            <a:ext cx="6684021" cy="4935356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CAIXA EXPLORADORA DE HISTÓRIAS</a:t>
            </a:r>
          </a:p>
        </p:txBody>
      </p:sp>
    </p:spTree>
    <p:extLst>
      <p:ext uri="{BB962C8B-B14F-4D97-AF65-F5344CB8AC3E}">
        <p14:creationId xmlns:p14="http://schemas.microsoft.com/office/powerpoint/2010/main" val="25179801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808039-F562-2BBD-1040-F6C4C5D45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D6214F4-9EC3-0E94-0589-9BACABC36767}"/>
              </a:ext>
            </a:extLst>
          </p:cNvPr>
          <p:cNvSpPr/>
          <p:nvPr/>
        </p:nvSpPr>
        <p:spPr>
          <a:xfrm>
            <a:off x="1703486" y="1174499"/>
            <a:ext cx="5901891" cy="4509002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6B349"/>
              </a:solidFill>
              <a:effectLst/>
              <a:highlight>
                <a:srgbClr val="E6B349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F66A78-7855-BB40-9AC6-AB06DB6F0950}"/>
              </a:ext>
            </a:extLst>
          </p:cNvPr>
          <p:cNvSpPr txBox="1"/>
          <p:nvPr/>
        </p:nvSpPr>
        <p:spPr>
          <a:xfrm>
            <a:off x="1533877" y="1997839"/>
            <a:ext cx="624110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CARTÃO E LIÇÃO DA NATUREZA</a:t>
            </a:r>
          </a:p>
        </p:txBody>
      </p:sp>
    </p:spTree>
    <p:extLst>
      <p:ext uri="{BB962C8B-B14F-4D97-AF65-F5344CB8AC3E}">
        <p14:creationId xmlns:p14="http://schemas.microsoft.com/office/powerpoint/2010/main" val="3262456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6AEA74A-61A0-74B2-D1BA-E1E914C43AA6}"/>
              </a:ext>
            </a:extLst>
          </p:cNvPr>
          <p:cNvSpPr/>
          <p:nvPr/>
        </p:nvSpPr>
        <p:spPr>
          <a:xfrm>
            <a:off x="1554586" y="1174498"/>
            <a:ext cx="5901891" cy="4509003"/>
          </a:xfrm>
          <a:prstGeom prst="roundRect">
            <a:avLst/>
          </a:prstGeom>
          <a:solidFill>
            <a:srgbClr val="A771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A771AF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07F299-A73F-6DFC-9719-5FCAB8A167AC}"/>
              </a:ext>
            </a:extLst>
          </p:cNvPr>
          <p:cNvSpPr txBox="1"/>
          <p:nvPr/>
        </p:nvSpPr>
        <p:spPr>
          <a:xfrm>
            <a:off x="1554585" y="1536173"/>
            <a:ext cx="590189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TRABALHO MANUAL E 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DESAFIO MISSIONÁRIO</a:t>
            </a:r>
          </a:p>
        </p:txBody>
      </p:sp>
    </p:spTree>
    <p:extLst>
      <p:ext uri="{BB962C8B-B14F-4D97-AF65-F5344CB8AC3E}">
        <p14:creationId xmlns:p14="http://schemas.microsoft.com/office/powerpoint/2010/main" val="12502711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9BFDF0-F82D-415A-50AC-3DF92CD30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EF46314-5857-505B-F017-27741699ADD4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9AB2B0B-7860-0CF2-4B89-0822D25AD0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E4D1AFEE-5C12-F4F7-4967-41AF28427EEF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4A1CC31-BC32-7ECF-4B1A-43E4CCE10788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2D1FFFA-1A26-648E-3957-08CD16008975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vento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o mar?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2" name="É Jesus">
            <a:hlinkClick r:id="" action="ppaction://media"/>
            <a:extLst>
              <a:ext uri="{FF2B5EF4-FFF2-40B4-BE49-F238E27FC236}">
                <a16:creationId xmlns:a16="http://schemas.microsoft.com/office/drawing/2014/main" id="{91B69787-3144-1BD7-EAEC-1CA19F4BB8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379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299D79-B939-50DC-A38D-FF6BBF42B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B59074F-E4B3-D674-DC1E-40E867174D7C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F94C6C3-9E1F-2214-C9EE-BEE10C68D3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8E13DE2-22BD-D51E-974C-0AB46EB1C1F5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23A0395-11A3-157D-B394-522E0F2F8C8B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2FEC1640-3771-B6E5-F453-474049A2F97F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Sobre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água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Milagres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 mal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libertar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87765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94BC3C-8471-2463-D652-CEFCF814E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AD9AC07-5C77-B037-A826-9FB4A48A9CCA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0A3B746-9337-677F-0118-81BF3D589E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40A8B258-BF73-2285-F935-6B65BBAD77EA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77D697B-79E2-8806-50E1-D4A66CF4F5A8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103C0CF6-E4F5-0E68-6FEC-60A882C8B4EC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consola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motivação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37467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25F2B5-6158-447B-CDF3-EE3264045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BD3B0E8-C1A3-B230-1A4E-6554FD624829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F89A5A9-29DD-761B-4FA7-685FFD439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1065D0D-1F70-0FE0-42B0-6FAF1890AEE0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E1B7982-1E03-5700-65BE-F8E091415021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0C52A8CF-E381-BAE3-22FB-7398C7660B5E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Sobre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água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Milagres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 mal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libertar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35667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4AB3C8-F6CF-F71E-1F6B-7219350CC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58CF8C0-6BD8-084A-19C1-FFD208572CCA}"/>
              </a:ext>
            </a:extLst>
          </p:cNvPr>
          <p:cNvSpPr/>
          <p:nvPr/>
        </p:nvSpPr>
        <p:spPr>
          <a:xfrm>
            <a:off x="1691763" y="1174499"/>
            <a:ext cx="5901892" cy="4509002"/>
          </a:xfrm>
          <a:prstGeom prst="roundRect">
            <a:avLst/>
          </a:prstGeom>
          <a:solidFill>
            <a:srgbClr val="AAAF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6280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15818</TotalTime>
  <Words>1084</Words>
  <Application>Microsoft Macintosh PowerPoint</Application>
  <PresentationFormat>Widescreen</PresentationFormat>
  <Paragraphs>232</Paragraphs>
  <Slides>39</Slides>
  <Notes>7</Notes>
  <HiddenSlides>0</HiddenSlides>
  <MMClips>11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46" baseType="lpstr">
      <vt:lpstr>Aptos</vt:lpstr>
      <vt:lpstr>Aptos Display</vt:lpstr>
      <vt:lpstr>Arial</vt:lpstr>
      <vt:lpstr>Century Gothic</vt:lpstr>
      <vt:lpstr>Helvetica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Bem-Vindo és</vt:lpstr>
      <vt:lpstr>Bem-Vindo és</vt:lpstr>
      <vt:lpstr>Meu Querido Jesus</vt:lpstr>
      <vt:lpstr>O que Jesus pode fazer?</vt:lpstr>
      <vt:lpstr>O que Jesus pode fazer?</vt:lpstr>
      <vt:lpstr>O que Jesus pode fazer?</vt:lpstr>
      <vt:lpstr>Música da Visita</vt:lpstr>
      <vt:lpstr>Parabéns</vt:lpstr>
      <vt:lpstr>Ajoelho pra Orar</vt:lpstr>
      <vt:lpstr>PowerPoint Presentation</vt:lpstr>
      <vt:lpstr>PowerPoint Presentation</vt:lpstr>
      <vt:lpstr>Eu Entrego a 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É Jesus</vt:lpstr>
      <vt:lpstr>É Jesus</vt:lpstr>
      <vt:lpstr>É Jesus</vt:lpstr>
      <vt:lpstr>É Jesus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Megan Betteridge</dc:creator>
  <cp:lastModifiedBy>Tiago Cunha</cp:lastModifiedBy>
  <cp:revision>103</cp:revision>
  <dcterms:created xsi:type="dcterms:W3CDTF">2025-03-02T08:19:28Z</dcterms:created>
  <dcterms:modified xsi:type="dcterms:W3CDTF">2026-10-01T07:38:21Z</dcterms:modified>
</cp:coreProperties>
</file>