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3"/>
  </p:notesMasterIdLst>
  <p:sldIdLst>
    <p:sldId id="420" r:id="rId3"/>
    <p:sldId id="421" r:id="rId4"/>
    <p:sldId id="259" r:id="rId5"/>
    <p:sldId id="422" r:id="rId6"/>
    <p:sldId id="423" r:id="rId7"/>
    <p:sldId id="401" r:id="rId8"/>
    <p:sldId id="402" r:id="rId9"/>
    <p:sldId id="403" r:id="rId10"/>
    <p:sldId id="405" r:id="rId11"/>
    <p:sldId id="406" r:id="rId12"/>
    <p:sldId id="425" r:id="rId13"/>
    <p:sldId id="293" r:id="rId14"/>
    <p:sldId id="388" r:id="rId15"/>
    <p:sldId id="311" r:id="rId16"/>
    <p:sldId id="392" r:id="rId17"/>
    <p:sldId id="337" r:id="rId18"/>
    <p:sldId id="424" r:id="rId19"/>
    <p:sldId id="411" r:id="rId20"/>
    <p:sldId id="312" r:id="rId21"/>
    <p:sldId id="368" r:id="rId22"/>
    <p:sldId id="374" r:id="rId23"/>
    <p:sldId id="426" r:id="rId24"/>
    <p:sldId id="313" r:id="rId25"/>
    <p:sldId id="372" r:id="rId26"/>
    <p:sldId id="280" r:id="rId27"/>
    <p:sldId id="358" r:id="rId28"/>
    <p:sldId id="257" r:id="rId29"/>
    <p:sldId id="258" r:id="rId30"/>
    <p:sldId id="365" r:id="rId31"/>
    <p:sldId id="260" r:id="rId32"/>
    <p:sldId id="261" r:id="rId33"/>
    <p:sldId id="414" r:id="rId34"/>
    <p:sldId id="326" r:id="rId35"/>
    <p:sldId id="315" r:id="rId36"/>
    <p:sldId id="323" r:id="rId37"/>
    <p:sldId id="417" r:id="rId38"/>
    <p:sldId id="418" r:id="rId39"/>
    <p:sldId id="419" r:id="rId40"/>
    <p:sldId id="427" r:id="rId41"/>
    <p:sldId id="416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5D44"/>
    <a:srgbClr val="68A5C3"/>
    <a:srgbClr val="507ED9"/>
    <a:srgbClr val="12BBB1"/>
    <a:srgbClr val="5CAA9B"/>
    <a:srgbClr val="6F0D2D"/>
    <a:srgbClr val="E7B349"/>
    <a:srgbClr val="4E95DA"/>
    <a:srgbClr val="DB6D32"/>
    <a:srgbClr val="DA6D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157C49-4478-C84A-AD73-F8E92E2A415F}" v="20" dt="2026-09-30T11:42:11.4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39"/>
    <p:restoredTop sz="94616"/>
  </p:normalViewPr>
  <p:slideViewPr>
    <p:cSldViewPr snapToGrid="0">
      <p:cViewPr varScale="1">
        <p:scale>
          <a:sx n="79" d="100"/>
          <a:sy n="79" d="100"/>
        </p:scale>
        <p:origin x="392" y="1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47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4478-0820-5895-3712-D35AA6651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A7768-3972-A212-F1E4-8713FB438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4395E-E60A-CD83-86F4-55E4A5BEB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0CD4A-0E77-2EF1-3C67-922FF48C7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191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017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7FE09-299A-A541-9427-0205CC082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540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36F68-5798-4DEF-517C-80FE75B31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3589A5-31D2-F1A0-3346-96C043CD1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A6F84-ECC3-DDB5-0DC5-11793DF34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A94D5-0AF0-7FC7-9A73-193525A69A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7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0BB1-90B5-7421-1624-30DEA44FB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20440-6555-54F3-938B-6335153DE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28AE-0A2A-5975-A5E5-210764DD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3B5CA-49B3-CC1C-06B9-1186CF03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E14A2-51FD-A480-7E8C-000846CCB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72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60AFA-C7B6-72E8-963E-58BB48878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31469-0E37-A474-547D-90E42F63F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4EC39-E3B9-E467-BA16-4046C052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D826-88DF-2115-4327-747E02A43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CF658-93CB-8F1E-FF17-E918D6E5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51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0F99-F5E4-DC9B-5E73-28E8779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7A1C4-CD55-9CD0-50EF-D05B3049F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9551D-F6CD-4DBB-0444-113FA577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E98B4-6D11-A4A4-55BB-45A7541A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67E4A-0428-95E1-701B-A26BB891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07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5F2BB-6FF9-F7A4-E802-7C3A73C1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64085-83AC-8291-52C8-108382BD7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D995D-1034-AE33-DE3E-39F99A335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65269-5C89-9BC7-EF4A-92578192F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9E92B-B1D6-99B6-8B98-43AA6799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D7D08-C699-A0E7-60CF-A04D1FA8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5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5F8C-8004-B52B-3062-AC5FC566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A4F5D-3678-E672-C492-164CC900B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7DBD5-BDC9-318B-893A-13681B23B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75F9E-D2B1-C9D8-317C-CECEF664E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4C1FB2-1C4F-1066-0C03-6F6F6011C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AD088-BC20-C78A-814A-B2202170F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D1A9BF-60DC-B281-D1E8-B607F6E4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5D3832-A0EC-2684-9146-2280909F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7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4933-446E-6390-14C8-9A9EB512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86166-E871-E513-4FA4-266CF8AAD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B510E3-1410-4E3E-FFB8-64C7D0BC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65FAD-109D-7285-5EA6-FE1CE566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9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B17FC-36BB-1F98-E650-52916CB6F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6F271-E90F-4908-C532-A3BC0248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E6FFA-718E-3580-71AF-BCD162A2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74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5787-2684-7D7B-71C3-485D4A41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24DDC-231A-EBB0-8CEC-6C1F51F4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5960D-C3A4-309F-95F3-9B5A0667E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8BE1C-F459-2AC8-60E6-6AB8B0A43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305BB-9782-1F13-5C13-AABC122A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5DE15-B013-6AB1-CC46-B2964D85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21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7ECA-5A52-F7EA-394F-2254E3384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CD114A-3E10-CB0D-F5A2-88A5FB029F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2B0FB-79A0-C1EA-3810-CEB4D5FBE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FACBB-F665-FDC8-90EB-E40C40A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943F6-4EBD-6DF4-5EA7-08828818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7C481-5267-AC6D-B3CE-9A0E52C4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49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9966-0C59-DE94-3F89-CE3B5E77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36E08-E147-EE55-0BF7-EDEC5135F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3038D-9442-8F3B-07D5-F463168A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EDE78-6EAE-A9CF-2618-56000927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B8846-C915-C96E-AE10-11CB8C221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4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3D6AB6-E997-F66F-91B0-12381D76B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DA350E-E3E2-98EF-65AC-B4526810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E7C6E-272F-D780-B1C4-B50EA211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0F09D-3D3A-E614-8BF5-047F423D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2B70A-8B3B-5A46-FF6A-685A37FF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2462F-BC68-5BD6-0B01-E75117CEA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044E0-E47B-304D-16AA-7B8FDB322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709D0-ACD4-8389-2316-AFCCEB1AB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C61BF-716F-3D47-A2F2-6D5653576AA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ADCA9-8BF8-887C-2243-449BCC91C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BC48D-D93D-4390-C8C8-89C592CD3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1517D83-9B27-59E2-6C49-5FCBBEC9BEEF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F3F6BD-21CA-232F-D2A0-60E8D78F13D2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109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3170815-5AC8-9D38-42F6-80E7FEAA2FCA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880187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E033544B-6904-39A5-D4B4-493FB51AEF6F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F62AB04-99BC-C928-EC96-E5F8FB09A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854" y="1055333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rgbClr val="4C777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091D13E-446D-3EBC-3C46-3CAB8DB07DF8}"/>
              </a:ext>
            </a:extLst>
          </p:cNvPr>
          <p:cNvSpPr/>
          <p:nvPr/>
        </p:nvSpPr>
        <p:spPr>
          <a:xfrm>
            <a:off x="0" y="444700"/>
            <a:ext cx="5808372" cy="440037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CDCDCE1-36F2-77A5-D922-3B6D474B8097}"/>
              </a:ext>
            </a:extLst>
          </p:cNvPr>
          <p:cNvSpPr txBox="1">
            <a:spLocks/>
          </p:cNvSpPr>
          <p:nvPr/>
        </p:nvSpPr>
        <p:spPr>
          <a:xfrm>
            <a:off x="317943" y="1577872"/>
            <a:ext cx="8642193" cy="46154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8FCC5BA-8452-68EE-0259-878D8A82C97B}"/>
              </a:ext>
            </a:extLst>
          </p:cNvPr>
          <p:cNvSpPr txBox="1">
            <a:spLocks/>
          </p:cNvSpPr>
          <p:nvPr/>
        </p:nvSpPr>
        <p:spPr>
          <a:xfrm>
            <a:off x="40052" y="6642340"/>
            <a:ext cx="7948942" cy="215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"Pack It Up" by Coralie Fraser, copyright © 2022 General Conference </a:t>
            </a: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Corporation®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DD25B382-6CB7-544F-C012-ED162C8D6D22}"/>
              </a:ext>
            </a:extLst>
          </p:cNvPr>
          <p:cNvSpPr txBox="1">
            <a:spLocks/>
          </p:cNvSpPr>
          <p:nvPr/>
        </p:nvSpPr>
        <p:spPr>
          <a:xfrm>
            <a:off x="-1" y="435228"/>
            <a:ext cx="58083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24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671D596D-EC1A-5B26-6C6D-246136034D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907895-FC5E-CD8C-B49D-221FE4F84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7A040AD-5CF8-0841-DDB2-D26E23FDDA36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BOAS-VINDAS E LOUVOR</a:t>
            </a:r>
          </a:p>
        </p:txBody>
      </p:sp>
    </p:spTree>
    <p:extLst>
      <p:ext uri="{BB962C8B-B14F-4D97-AF65-F5344CB8AC3E}">
        <p14:creationId xmlns:p14="http://schemas.microsoft.com/office/powerpoint/2010/main" val="2657340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CAB280F-E768-7022-80FB-5771621DFCE7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C272EC-591D-8F17-BC29-22C52F5B7A1C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2370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6E9A7D7-65E3-B7A6-8EE1-112CF6B45E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25D57E2-F3B1-9270-851E-27CD075A2164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D0AD8DA-D540-0CBC-C992-5EC6F0AA0354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Hello, Olá,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Namaste, </a:t>
            </a:r>
            <a:r>
              <a:rPr lang="en-US" sz="2800" dirty="0" err="1">
                <a:latin typeface="Century Gothic" panose="020B0502020202020204" pitchFamily="34" charset="0"/>
              </a:rPr>
              <a:t>Nihao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Bonjour, Shalom,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Guten</a:t>
            </a:r>
            <a:r>
              <a:rPr lang="en-US" sz="2800" dirty="0">
                <a:latin typeface="Century Gothic" panose="020B0502020202020204" pitchFamily="34" charset="0"/>
              </a:rPr>
              <a:t> Tag, Ciao,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FE77B22-F9DC-363B-EBD6-044B90C2719E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Bem-vindo És">
            <a:hlinkClick r:id="" action="ppaction://media"/>
            <a:extLst>
              <a:ext uri="{FF2B5EF4-FFF2-40B4-BE49-F238E27FC236}">
                <a16:creationId xmlns:a16="http://schemas.microsoft.com/office/drawing/2014/main" id="{EECBD12E-156D-38E1-A14F-85FCB57A9B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2465AC-3A24-4716-9C49-9FD5493FE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20003-2A2E-9D52-8EAB-91FD8C469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5627CE3-D45D-EEE8-9B19-0037BF3A3492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D72D8AC-0CF8-BA99-C540-65864E6CD646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49C1E8F-D7C5-F689-0EC3-BE1174783723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C647E4-3C99-ECD7-4011-F5CE483F680F}"/>
              </a:ext>
            </a:extLst>
          </p:cNvPr>
          <p:cNvSpPr txBox="1"/>
          <p:nvPr/>
        </p:nvSpPr>
        <p:spPr>
          <a:xfrm>
            <a:off x="4841913" y="468659"/>
            <a:ext cx="3284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 dirty="0"/>
              <a:t>A </a:t>
            </a:r>
            <a:r>
              <a:rPr lang="en-US" sz="1200" b="1" dirty="0" err="1"/>
              <a:t>tua</a:t>
            </a:r>
            <a:r>
              <a:rPr lang="en-US" sz="1200" b="1" dirty="0"/>
              <a:t> </a:t>
            </a:r>
            <a:r>
              <a:rPr lang="en-US" sz="1200" b="1" dirty="0" err="1"/>
              <a:t>vez</a:t>
            </a:r>
            <a:r>
              <a:rPr lang="en-US" sz="1200" dirty="0"/>
              <a:t>! </a:t>
            </a:r>
            <a:r>
              <a:rPr lang="en-US" sz="1200" dirty="0" err="1"/>
              <a:t>Insere</a:t>
            </a:r>
            <a:r>
              <a:rPr lang="en-US" sz="1200" dirty="0"/>
              <a:t> a </a:t>
            </a:r>
            <a:r>
              <a:rPr lang="en-US" sz="1200" dirty="0" err="1"/>
              <a:t>tua</a:t>
            </a:r>
            <a:r>
              <a:rPr lang="en-US" sz="1200" dirty="0"/>
              <a:t> </a:t>
            </a:r>
            <a:r>
              <a:rPr lang="en-US" sz="1200" dirty="0" err="1"/>
              <a:t>própria</a:t>
            </a:r>
            <a:r>
              <a:rPr lang="en-US" sz="1200" dirty="0"/>
              <a:t> </a:t>
            </a:r>
            <a:r>
              <a:rPr lang="en-US" sz="1200" dirty="0" err="1"/>
              <a:t>saudação</a:t>
            </a:r>
            <a:r>
              <a:rPr lang="en-US" sz="1200" dirty="0"/>
              <a:t>, </a:t>
            </a:r>
            <a:r>
              <a:rPr lang="en-US" sz="1200" dirty="0" err="1"/>
              <a:t>uma</a:t>
            </a:r>
            <a:r>
              <a:rPr lang="en-US" sz="1200" dirty="0"/>
              <a:t> </a:t>
            </a:r>
            <a:r>
              <a:rPr lang="en-US" sz="1200" dirty="0" err="1"/>
              <a:t>sílaba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espaço</a:t>
            </a:r>
            <a:r>
              <a:rPr lang="en-US" sz="1200" dirty="0"/>
              <a:t> (p. ex., Bon-jour, Sha-</a:t>
            </a:r>
            <a:r>
              <a:rPr lang="en-US" sz="1200" dirty="0" err="1"/>
              <a:t>lom</a:t>
            </a:r>
            <a:r>
              <a:rPr lang="en-US" sz="1200" dirty="0"/>
              <a:t>)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0" name="Bem-vindo És (Backing)">
            <a:hlinkClick r:id="" action="ppaction://media"/>
            <a:extLst>
              <a:ext uri="{FF2B5EF4-FFF2-40B4-BE49-F238E27FC236}">
                <a16:creationId xmlns:a16="http://schemas.microsoft.com/office/drawing/2014/main" id="{6F2E6D98-2BA1-87EA-B9C6-62D0F06C66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4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DADF5-57C0-BBB6-5735-93E0554E1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D7B0-0CC7-1448-24B3-2CBE3C5C6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Meu Querido Jesus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674112-8CBE-F7D7-63B0-90AF34D270AD}"/>
              </a:ext>
            </a:extLst>
          </p:cNvPr>
          <p:cNvSpPr txBox="1">
            <a:spLocks/>
          </p:cNvSpPr>
          <p:nvPr/>
        </p:nvSpPr>
        <p:spPr>
          <a:xfrm>
            <a:off x="805367" y="2299024"/>
            <a:ext cx="7649862" cy="3403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Meu </a:t>
            </a:r>
            <a:r>
              <a:rPr lang="en-US" dirty="0" err="1"/>
              <a:t>querido</a:t>
            </a:r>
            <a:r>
              <a:rPr lang="en-US" dirty="0"/>
              <a:t> Jesus,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quero</a:t>
            </a:r>
            <a:r>
              <a:rPr lang="en-US" dirty="0"/>
              <a:t> </a:t>
            </a:r>
            <a:r>
              <a:rPr lang="en-US" dirty="0" err="1"/>
              <a:t>dar</a:t>
            </a:r>
            <a:endParaRPr lang="en-US" dirty="0"/>
          </a:p>
          <a:p>
            <a:r>
              <a:rPr lang="en-US" dirty="0"/>
              <a:t>Todo o meu ser a Ti.</a:t>
            </a:r>
          </a:p>
          <a:p>
            <a:r>
              <a:rPr lang="en-US" dirty="0"/>
              <a:t>As </a:t>
            </a:r>
            <a:r>
              <a:rPr lang="en-US" dirty="0" err="1"/>
              <a:t>minhas</a:t>
            </a:r>
            <a:r>
              <a:rPr lang="en-US" dirty="0"/>
              <a:t> </a:t>
            </a:r>
            <a:r>
              <a:rPr lang="en-US" dirty="0" err="1"/>
              <a:t>mãos</a:t>
            </a:r>
            <a:endParaRPr lang="en-US" dirty="0"/>
          </a:p>
          <a:p>
            <a:r>
              <a:rPr lang="en-US" dirty="0"/>
              <a:t>E o meu </a:t>
            </a:r>
            <a:r>
              <a:rPr lang="en-US" dirty="0" err="1"/>
              <a:t>coração</a:t>
            </a:r>
            <a:r>
              <a:rPr lang="en-US" dirty="0"/>
              <a:t>,</a:t>
            </a:r>
          </a:p>
          <a:p>
            <a:r>
              <a:rPr lang="en-US" dirty="0" err="1"/>
              <a:t>Tudo</a:t>
            </a:r>
            <a:r>
              <a:rPr lang="en-US" dirty="0"/>
              <a:t> </a:t>
            </a:r>
            <a:r>
              <a:rPr lang="en-US" dirty="0" err="1"/>
              <a:t>aquilo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sou</a:t>
            </a:r>
          </a:p>
          <a:p>
            <a:r>
              <a:rPr lang="en-US" dirty="0"/>
              <a:t>A Ti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dou</a:t>
            </a:r>
            <a:r>
              <a:rPr lang="en-US" dirty="0"/>
              <a:t>.</a:t>
            </a:r>
          </a:p>
          <a:p>
            <a:endParaRPr lang="en-US" sz="1600" kern="100" dirty="0">
              <a:latin typeface="Century Gothic"/>
              <a:ea typeface="Aptos" panose="020B0004020202020204" pitchFamily="34" charset="0"/>
              <a:cs typeface="Times New Roman"/>
            </a:endParaRPr>
          </a:p>
          <a:p>
            <a:r>
              <a:rPr lang="en-US" sz="1600" kern="100" dirty="0"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lang="en-US" sz="1600" kern="100" dirty="0" err="1"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lang="en-US" sz="1600" kern="100" dirty="0"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lang="en-US" sz="1600" dirty="0"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C76CBC-4AA2-67C3-6F4B-F9E61B927129}"/>
              </a:ext>
            </a:extLst>
          </p:cNvPr>
          <p:cNvSpPr txBox="1"/>
          <p:nvPr/>
        </p:nvSpPr>
        <p:spPr>
          <a:xfrm>
            <a:off x="997359" y="6558996"/>
            <a:ext cx="6426200" cy="221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800" dirty="0">
                <a:effectLst/>
                <a:latin typeface="Century Gothic" panose="020B0502020202020204" pitchFamily="34" charset="0"/>
                <a:ea typeface="Aptos" panose="020B0004020202020204" pitchFamily="34" charset="0"/>
              </a:rPr>
              <a:t>"My Forever Friend Jesus" by Coralie Fraser, copyright © 2007 Coralie Fraser. Used by permission.</a:t>
            </a:r>
            <a:endParaRPr lang="en-US" sz="8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AEA9817-888A-8432-EBD5-F9D8B51FA250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6C2D4E0-68F3-4632-9744-5D256A689B4F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Meu Jesus Querido">
            <a:hlinkClick r:id="" action="ppaction://media"/>
            <a:extLst>
              <a:ext uri="{FF2B5EF4-FFF2-40B4-BE49-F238E27FC236}">
                <a16:creationId xmlns:a16="http://schemas.microsoft.com/office/drawing/2014/main" id="{9F794F34-F13F-41EE-207E-8B54E62EC9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51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47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FB4317-86A2-0C4E-5AD6-20F98D796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48230-66C7-DF1B-CB8E-D15BD48568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11" y="10537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Com Todo o Meu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Coração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FE039-782D-94FA-7385-3C9A3B68F78C}"/>
              </a:ext>
            </a:extLst>
          </p:cNvPr>
          <p:cNvSpPr txBox="1">
            <a:spLocks/>
          </p:cNvSpPr>
          <p:nvPr/>
        </p:nvSpPr>
        <p:spPr>
          <a:xfrm>
            <a:off x="734965" y="1807084"/>
            <a:ext cx="7684637" cy="46181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sz="3000" dirty="0"/>
              <a:t>Eu </a:t>
            </a:r>
            <a:r>
              <a:rPr lang="en-US" sz="3000" dirty="0" err="1"/>
              <a:t>vou</a:t>
            </a:r>
            <a:r>
              <a:rPr lang="en-US" sz="3000" dirty="0"/>
              <a:t> </a:t>
            </a:r>
            <a:r>
              <a:rPr lang="en-US" sz="3000" dirty="0" err="1"/>
              <a:t>doar</a:t>
            </a:r>
            <a:r>
              <a:rPr lang="en-US" sz="3000" dirty="0"/>
              <a:t> meu </a:t>
            </a:r>
            <a:r>
              <a:rPr lang="en-US" sz="3000" dirty="0" err="1"/>
              <a:t>coração</a:t>
            </a:r>
            <a:endParaRPr lang="en-US" sz="3000" dirty="0"/>
          </a:p>
          <a:p>
            <a:r>
              <a:rPr lang="en-US" sz="3000" dirty="0" err="1"/>
              <a:t>P’ra</a:t>
            </a:r>
            <a:r>
              <a:rPr lang="en-US" sz="3000" dirty="0"/>
              <a:t> </a:t>
            </a:r>
            <a:r>
              <a:rPr lang="en-US" sz="3000" dirty="0" err="1"/>
              <a:t>seguir-Te</a:t>
            </a:r>
            <a:r>
              <a:rPr lang="en-US" sz="3000" dirty="0"/>
              <a:t>, Senhor.</a:t>
            </a:r>
          </a:p>
          <a:p>
            <a:r>
              <a:rPr lang="en-US" sz="3000" dirty="0"/>
              <a:t>E </a:t>
            </a:r>
            <a:r>
              <a:rPr lang="en-US" sz="3000" dirty="0" err="1"/>
              <a:t>não</a:t>
            </a:r>
            <a:r>
              <a:rPr lang="en-US" sz="3000" dirty="0"/>
              <a:t> </a:t>
            </a:r>
            <a:r>
              <a:rPr lang="en-US" sz="3000" dirty="0" err="1"/>
              <a:t>importa</a:t>
            </a:r>
            <a:r>
              <a:rPr lang="en-US" sz="3000" dirty="0"/>
              <a:t> a </a:t>
            </a:r>
            <a:r>
              <a:rPr lang="en-US" sz="3000" dirty="0" err="1"/>
              <a:t>minha</a:t>
            </a:r>
            <a:r>
              <a:rPr lang="en-US" sz="3000" dirty="0"/>
              <a:t> </a:t>
            </a:r>
            <a:r>
              <a:rPr lang="en-US" sz="3000" dirty="0" err="1"/>
              <a:t>missão</a:t>
            </a:r>
            <a:endParaRPr lang="en-US" sz="3000" dirty="0"/>
          </a:p>
          <a:p>
            <a:r>
              <a:rPr lang="en-US" sz="3000" dirty="0"/>
              <a:t>Grande </a:t>
            </a:r>
            <a:r>
              <a:rPr lang="en-US" sz="3000" dirty="0" err="1"/>
              <a:t>ou</a:t>
            </a:r>
            <a:r>
              <a:rPr lang="en-US" sz="3000" dirty="0"/>
              <a:t> </a:t>
            </a:r>
            <a:r>
              <a:rPr lang="en-US" sz="3000" dirty="0" err="1"/>
              <a:t>pequena</a:t>
            </a:r>
            <a:r>
              <a:rPr lang="en-US" sz="3000" dirty="0"/>
              <a:t> </a:t>
            </a:r>
            <a:r>
              <a:rPr lang="en-US" sz="3000" dirty="0" err="1"/>
              <a:t>eu</a:t>
            </a:r>
            <a:r>
              <a:rPr lang="en-US" sz="3000" dirty="0"/>
              <a:t> </a:t>
            </a:r>
            <a:r>
              <a:rPr lang="en-US" sz="3000" dirty="0" err="1"/>
              <a:t>vou</a:t>
            </a:r>
            <a:r>
              <a:rPr lang="en-US" sz="3000" dirty="0"/>
              <a:t> </a:t>
            </a:r>
            <a:r>
              <a:rPr lang="en-US" sz="3000" dirty="0" err="1"/>
              <a:t>seguir-te</a:t>
            </a:r>
            <a:endParaRPr lang="en-US" sz="3000" dirty="0"/>
          </a:p>
          <a:p>
            <a:r>
              <a:rPr lang="en-US" sz="3000" dirty="0" err="1"/>
              <a:t>Porque</a:t>
            </a:r>
            <a:r>
              <a:rPr lang="en-US" sz="3000" dirty="0"/>
              <a:t> </a:t>
            </a:r>
            <a:r>
              <a:rPr lang="en-US" sz="3000" dirty="0" err="1"/>
              <a:t>eu</a:t>
            </a:r>
            <a:r>
              <a:rPr lang="en-US" sz="3000" dirty="0"/>
              <a:t> </a:t>
            </a:r>
            <a:r>
              <a:rPr lang="en-US" sz="3000" dirty="0" err="1"/>
              <a:t>te</a:t>
            </a:r>
            <a:r>
              <a:rPr lang="en-US" sz="3000" dirty="0"/>
              <a:t> </a:t>
            </a:r>
            <a:r>
              <a:rPr lang="en-US" sz="3000" dirty="0" err="1"/>
              <a:t>amo</a:t>
            </a:r>
            <a:r>
              <a:rPr lang="en-US" sz="3000" dirty="0"/>
              <a:t> com </a:t>
            </a:r>
            <a:r>
              <a:rPr lang="en-US" sz="3000" dirty="0" err="1"/>
              <a:t>todo</a:t>
            </a:r>
            <a:r>
              <a:rPr lang="en-US" sz="3000" dirty="0"/>
              <a:t> o meu </a:t>
            </a:r>
            <a:r>
              <a:rPr lang="en-US" sz="3000" dirty="0" err="1"/>
              <a:t>coração</a:t>
            </a:r>
            <a:endParaRPr lang="en-US" sz="3000" dirty="0"/>
          </a:p>
          <a:p>
            <a:r>
              <a:rPr lang="en-US" sz="3000" dirty="0"/>
              <a:t>Com </a:t>
            </a:r>
            <a:r>
              <a:rPr lang="en-US" sz="3000" dirty="0" err="1"/>
              <a:t>todo</a:t>
            </a:r>
            <a:r>
              <a:rPr lang="en-US" sz="3000" dirty="0"/>
              <a:t> o meu </a:t>
            </a:r>
            <a:r>
              <a:rPr lang="en-US" sz="3000" dirty="0" err="1"/>
              <a:t>coração</a:t>
            </a:r>
            <a:r>
              <a:rPr lang="en-US" sz="3000" dirty="0"/>
              <a:t>.</a:t>
            </a:r>
          </a:p>
          <a:p>
            <a:endParaRPr lang="en-US" sz="1600" kern="100" dirty="0">
              <a:latin typeface="Century Gothic"/>
              <a:ea typeface="Aptos" panose="020B0004020202020204" pitchFamily="34" charset="0"/>
              <a:cs typeface="Times New Roman"/>
            </a:endParaRPr>
          </a:p>
          <a:p>
            <a:r>
              <a:rPr lang="en-US" sz="1600" kern="100" dirty="0"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lang="en-US" sz="1600" kern="100" dirty="0" err="1"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lang="en-US" sz="1600" kern="100" dirty="0">
                <a:latin typeface="Century Gothic"/>
                <a:ea typeface="Aptos" panose="020B0004020202020204" pitchFamily="34" charset="0"/>
                <a:cs typeface="Times New Roman"/>
              </a:rPr>
              <a:t> 3x)</a:t>
            </a:r>
          </a:p>
          <a:p>
            <a:endParaRPr lang="en-US" sz="1600" dirty="0">
              <a:latin typeface="Helvetica" pitchFamily="2" charset="0"/>
            </a:endParaRPr>
          </a:p>
          <a:p>
            <a:r>
              <a:rPr lang="en-US" sz="3000" dirty="0"/>
              <a:t>Com </a:t>
            </a:r>
            <a:r>
              <a:rPr lang="en-US" sz="3000" dirty="0" err="1"/>
              <a:t>todo</a:t>
            </a:r>
            <a:r>
              <a:rPr lang="en-US" sz="3000" dirty="0"/>
              <a:t> o meu </a:t>
            </a:r>
            <a:r>
              <a:rPr lang="en-US" sz="3000" dirty="0" err="1"/>
              <a:t>coração</a:t>
            </a:r>
            <a:r>
              <a:rPr lang="en-US" sz="3000" dirty="0"/>
              <a:t>. </a:t>
            </a:r>
            <a:r>
              <a:rPr lang="en-US" sz="2000" dirty="0"/>
              <a:t>(3X)</a:t>
            </a:r>
          </a:p>
          <a:p>
            <a:endParaRPr lang="en-US" sz="30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4B473A3-8A9B-6CC1-CF50-AB5772B211C7}"/>
              </a:ext>
            </a:extLst>
          </p:cNvPr>
          <p:cNvSpPr/>
          <p:nvPr/>
        </p:nvSpPr>
        <p:spPr>
          <a:xfrm>
            <a:off x="0" y="449083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F88D381-C22A-6F60-D824-2D339EF8129E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Com Todo o Meu Coração">
            <a:hlinkClick r:id="" action="ppaction://media"/>
            <a:extLst>
              <a:ext uri="{FF2B5EF4-FFF2-40B4-BE49-F238E27FC236}">
                <a16:creationId xmlns:a16="http://schemas.microsoft.com/office/drawing/2014/main" id="{B596040D-9293-8F5E-3010-C3744C47DE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63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55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F1A34-7F94-D60B-8340-322F46BE0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9F0C6-8608-BD21-DF89-EF9BCFC79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11" y="10537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Posso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Confiar</a:t>
            </a:r>
            <a:endParaRPr lang="en-AU" sz="160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17897F-F82D-9B8A-74D9-ADFDA7A01C0B}"/>
              </a:ext>
            </a:extLst>
          </p:cNvPr>
          <p:cNvSpPr txBox="1">
            <a:spLocks/>
          </p:cNvSpPr>
          <p:nvPr/>
        </p:nvSpPr>
        <p:spPr>
          <a:xfrm>
            <a:off x="841845" y="1607485"/>
            <a:ext cx="8373406" cy="5011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Posso </a:t>
            </a:r>
            <a:r>
              <a:rPr lang="en-US" dirty="0" err="1"/>
              <a:t>confiar</a:t>
            </a:r>
            <a:r>
              <a:rPr lang="en-US" dirty="0"/>
              <a:t>,</a:t>
            </a:r>
          </a:p>
          <a:p>
            <a:r>
              <a:rPr lang="en-US" dirty="0"/>
              <a:t>Posso </a:t>
            </a:r>
            <a:r>
              <a:rPr lang="en-US" dirty="0" err="1"/>
              <a:t>confiar</a:t>
            </a:r>
            <a:r>
              <a:rPr lang="en-US" dirty="0"/>
              <a:t>,</a:t>
            </a:r>
          </a:p>
          <a:p>
            <a:r>
              <a:rPr lang="en-US" dirty="0"/>
              <a:t>No meu Jesus.</a:t>
            </a:r>
          </a:p>
          <a:p>
            <a:r>
              <a:rPr lang="en-US" dirty="0"/>
              <a:t>No meu Jesus. </a:t>
            </a:r>
            <a:r>
              <a:rPr lang="en-US" sz="2000" dirty="0"/>
              <a:t>(X2)</a:t>
            </a:r>
          </a:p>
          <a:p>
            <a:endParaRPr lang="en-US" dirty="0"/>
          </a:p>
          <a:p>
            <a:r>
              <a:rPr lang="en-US" dirty="0"/>
              <a:t>Ele </a:t>
            </a:r>
            <a:r>
              <a:rPr lang="en-US" dirty="0" err="1"/>
              <a:t>é</a:t>
            </a:r>
            <a:r>
              <a:rPr lang="en-US" dirty="0"/>
              <a:t> meu rei,</a:t>
            </a:r>
          </a:p>
          <a:p>
            <a:r>
              <a:rPr lang="en-US" dirty="0"/>
              <a:t>Ele </a:t>
            </a:r>
            <a:r>
              <a:rPr lang="en-US" dirty="0" err="1"/>
              <a:t>é</a:t>
            </a:r>
            <a:r>
              <a:rPr lang="en-US" dirty="0"/>
              <a:t> meu rei,</a:t>
            </a:r>
          </a:p>
          <a:p>
            <a:r>
              <a:rPr lang="en-US" dirty="0"/>
              <a:t>Ele </a:t>
            </a:r>
            <a:r>
              <a:rPr lang="en-US" dirty="0" err="1"/>
              <a:t>vai</a:t>
            </a:r>
            <a:r>
              <a:rPr lang="en-US" dirty="0"/>
              <a:t>-me </a:t>
            </a:r>
            <a:r>
              <a:rPr lang="en-US" dirty="0" err="1"/>
              <a:t>ajudar</a:t>
            </a:r>
            <a:r>
              <a:rPr lang="en-US" dirty="0"/>
              <a:t>,</a:t>
            </a:r>
          </a:p>
          <a:p>
            <a:r>
              <a:rPr lang="en-US" dirty="0"/>
              <a:t>Ele </a:t>
            </a:r>
            <a:r>
              <a:rPr lang="en-US" dirty="0" err="1"/>
              <a:t>vai</a:t>
            </a:r>
            <a:r>
              <a:rPr lang="en-US" dirty="0"/>
              <a:t>-me </a:t>
            </a:r>
            <a:r>
              <a:rPr lang="en-US" dirty="0" err="1"/>
              <a:t>ajudar</a:t>
            </a:r>
            <a:r>
              <a:rPr lang="en-US" sz="2000" dirty="0"/>
              <a:t>. (X2)</a:t>
            </a:r>
          </a:p>
          <a:p>
            <a:endParaRPr lang="en-US" sz="2000" dirty="0"/>
          </a:p>
          <a:p>
            <a:r>
              <a:rPr lang="en-US" sz="2000" dirty="0"/>
              <a:t>(Continua)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4482F89-FAF9-D0C6-A654-E51FFB3BE0BE}"/>
              </a:ext>
            </a:extLst>
          </p:cNvPr>
          <p:cNvSpPr/>
          <p:nvPr/>
        </p:nvSpPr>
        <p:spPr>
          <a:xfrm>
            <a:off x="0" y="449083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635B6A5-B796-9FF1-92E3-5D86F16EBB1E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osso Confiar">
            <a:hlinkClick r:id="" action="ppaction://media"/>
            <a:extLst>
              <a:ext uri="{FF2B5EF4-FFF2-40B4-BE49-F238E27FC236}">
                <a16:creationId xmlns:a16="http://schemas.microsoft.com/office/drawing/2014/main" id="{7F80CC07-249D-BC63-8535-5EA8202D36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50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CA31A7-87E3-858A-7372-0A178220D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67249-44AA-5F3B-E10D-DFA80A4B3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11" y="10537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Posso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Confiar</a:t>
            </a:r>
            <a:endParaRPr lang="en-AU" sz="160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1884DA-F177-0374-E233-AF1A4F2DC00C}"/>
              </a:ext>
            </a:extLst>
          </p:cNvPr>
          <p:cNvSpPr txBox="1">
            <a:spLocks/>
          </p:cNvSpPr>
          <p:nvPr/>
        </p:nvSpPr>
        <p:spPr>
          <a:xfrm>
            <a:off x="841845" y="1607485"/>
            <a:ext cx="8373406" cy="5011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Posso </a:t>
            </a:r>
            <a:r>
              <a:rPr lang="en-US" dirty="0" err="1"/>
              <a:t>confiar</a:t>
            </a:r>
            <a:r>
              <a:rPr lang="en-US" dirty="0"/>
              <a:t>,</a:t>
            </a:r>
          </a:p>
          <a:p>
            <a:r>
              <a:rPr lang="en-US" dirty="0"/>
              <a:t>Posso </a:t>
            </a:r>
            <a:r>
              <a:rPr lang="en-US" dirty="0" err="1"/>
              <a:t>confiar</a:t>
            </a:r>
            <a:r>
              <a:rPr lang="en-US" dirty="0"/>
              <a:t>,</a:t>
            </a:r>
          </a:p>
          <a:p>
            <a:r>
              <a:rPr lang="en-US" dirty="0"/>
              <a:t>No meu Jesus.</a:t>
            </a:r>
          </a:p>
          <a:p>
            <a:r>
              <a:rPr lang="en-US" dirty="0"/>
              <a:t>No meu Jesus.</a:t>
            </a:r>
            <a:endParaRPr lang="en-US" sz="20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4EED599-2FE6-72B4-D5D5-7FF29900B114}"/>
              </a:ext>
            </a:extLst>
          </p:cNvPr>
          <p:cNvSpPr/>
          <p:nvPr/>
        </p:nvSpPr>
        <p:spPr>
          <a:xfrm>
            <a:off x="0" y="449083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D4BA0CD-6467-4BC5-B83B-D77D49A96ABC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110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E2FBC23-E642-6D98-DD52-6F09D2FE3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B50FD06-57C3-89EA-7682-E02EA0479BC8}"/>
              </a:ext>
            </a:extLst>
          </p:cNvPr>
          <p:cNvSpPr txBox="1">
            <a:spLocks/>
          </p:cNvSpPr>
          <p:nvPr/>
        </p:nvSpPr>
        <p:spPr>
          <a:xfrm>
            <a:off x="4054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29A0777-F206-9B1B-2C18-E909E9E68F7B}"/>
              </a:ext>
            </a:extLst>
          </p:cNvPr>
          <p:cNvSpPr txBox="1">
            <a:spLocks/>
          </p:cNvSpPr>
          <p:nvPr/>
        </p:nvSpPr>
        <p:spPr>
          <a:xfrm>
            <a:off x="-107691" y="650227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"Visitor Song"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300CFED8-4779-95FB-46E0-2BCBFFFF96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546FE61-C486-7F89-A720-178977512001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22E2177-4860-C372-7A01-F2F581CEE43F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8EA7C0B-6CD7-61B0-E41E-D65461E774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CD7B9D2-8F65-BD70-31FE-EA575A0D2D0E}"/>
              </a:ext>
            </a:extLst>
          </p:cNvPr>
          <p:cNvSpPr txBox="1">
            <a:spLocks/>
          </p:cNvSpPr>
          <p:nvPr/>
        </p:nvSpPr>
        <p:spPr>
          <a:xfrm>
            <a:off x="4220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E508D69-BFE0-3F9F-2711-797DFABA7BE4}"/>
              </a:ext>
            </a:extLst>
          </p:cNvPr>
          <p:cNvSpPr txBox="1">
            <a:spLocks/>
          </p:cNvSpPr>
          <p:nvPr/>
        </p:nvSpPr>
        <p:spPr>
          <a:xfrm>
            <a:off x="84352" y="6487155"/>
            <a:ext cx="8633371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 dirty="0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 dirty="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 dirty="0"/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arabéns">
            <a:hlinkClick r:id="" action="ppaction://media"/>
            <a:extLst>
              <a:ext uri="{FF2B5EF4-FFF2-40B4-BE49-F238E27FC236}">
                <a16:creationId xmlns:a16="http://schemas.microsoft.com/office/drawing/2014/main" id="{CB40200E-8709-B1F0-D8D3-A1CBF17238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3E75F5F-7A43-E55C-A977-87F8B1AF23F6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D3499F3-533C-BE9F-92FF-9EA5B678F31D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8E80510-5A4F-7A50-71A7-ED426E096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039" y="10821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Ajoelho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pra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AAAFD8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F18252D-0B5A-B546-E111-B7515166CBC8}"/>
              </a:ext>
            </a:extLst>
          </p:cNvPr>
          <p:cNvSpPr/>
          <p:nvPr/>
        </p:nvSpPr>
        <p:spPr>
          <a:xfrm>
            <a:off x="25477" y="504791"/>
            <a:ext cx="4649554" cy="440037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9ABF874-E2F8-61FD-F619-9FB9A5CCA0DC}"/>
              </a:ext>
            </a:extLst>
          </p:cNvPr>
          <p:cNvSpPr txBox="1">
            <a:spLocks/>
          </p:cNvSpPr>
          <p:nvPr/>
        </p:nvSpPr>
        <p:spPr>
          <a:xfrm>
            <a:off x="969850" y="1899121"/>
            <a:ext cx="7619896" cy="4069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Ajoelho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orar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Junto as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minhas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mãos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Fecho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meus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olhos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calmo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estou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Pois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Jesus, um amigo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leal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saiba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75EDF01-C8D8-5221-983C-007381567C1C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"When I Kneed Down to Pray" by Coralie Fraser, copyright © 2005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9" name="When I Kneel Down to Pray (Master)">
            <a:hlinkClick r:id="" action="ppaction://media"/>
            <a:extLst>
              <a:ext uri="{FF2B5EF4-FFF2-40B4-BE49-F238E27FC236}">
                <a16:creationId xmlns:a16="http://schemas.microsoft.com/office/drawing/2014/main" id="{53EB8827-063C-3670-6B86-242AE18BA8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639" y="33051"/>
            <a:ext cx="812800" cy="8128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85CD4CB-FE05-75C0-A995-7EB2F57727BC}"/>
              </a:ext>
            </a:extLst>
          </p:cNvPr>
          <p:cNvSpPr txBox="1">
            <a:spLocks/>
          </p:cNvSpPr>
          <p:nvPr/>
        </p:nvSpPr>
        <p:spPr>
          <a:xfrm>
            <a:off x="0" y="490240"/>
            <a:ext cx="46750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3669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EF8CD7-0744-3E27-2A88-8C7AB35A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63B4DDD-5A37-B5D6-4843-FC2FA69F1C4C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364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CC8BF50-886A-A7E6-7D69-34EAA2F0E9D8}"/>
              </a:ext>
            </a:extLst>
          </p:cNvPr>
          <p:cNvSpPr/>
          <p:nvPr/>
        </p:nvSpPr>
        <p:spPr>
          <a:xfrm>
            <a:off x="1362144" y="1013557"/>
            <a:ext cx="6620321" cy="4830885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588B165-525D-56C0-B18E-22E49160C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86" y="99820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dirty="0" err="1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Entrego</a:t>
            </a: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 a Ti</a:t>
            </a:r>
            <a:endParaRPr lang="en-AU" sz="2400" dirty="0">
              <a:solidFill>
                <a:srgbClr val="E7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E02C111-7AA9-6F68-E7E5-F4BCD6F9349C}"/>
              </a:ext>
            </a:extLst>
          </p:cNvPr>
          <p:cNvSpPr/>
          <p:nvPr/>
        </p:nvSpPr>
        <p:spPr>
          <a:xfrm>
            <a:off x="0" y="409575"/>
            <a:ext cx="29718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487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7A25847-FE83-E168-5B9B-6E71113A2ABA}"/>
              </a:ext>
            </a:extLst>
          </p:cNvPr>
          <p:cNvSpPr txBox="1">
            <a:spLocks/>
          </p:cNvSpPr>
          <p:nvPr/>
        </p:nvSpPr>
        <p:spPr>
          <a:xfrm>
            <a:off x="0" y="400275"/>
            <a:ext cx="29718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0F5FCBB1-FD92-7DC7-9006-D3C625614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86" y="145282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effectLst/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effectLst/>
                <a:latin typeface="Century Gothic" panose="020B0502020202020204" pitchFamily="34" charset="0"/>
              </a:rPr>
              <a:t>)</a:t>
            </a:r>
            <a:br>
              <a:rPr lang="en-US" sz="1000" dirty="0">
                <a:effectLst/>
                <a:latin typeface="Century Gothic" panose="020B0502020202020204" pitchFamily="34" charset="0"/>
              </a:rPr>
            </a:br>
            <a:endParaRPr lang="en-US" sz="1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Tudo</a:t>
            </a:r>
            <a:r>
              <a:rPr lang="en-US" sz="2800" dirty="0"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Teu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en-US" sz="2000" dirty="0">
                <a:effectLst/>
                <a:latin typeface="Century Gothic" panose="020B0502020202020204" pitchFamily="34" charset="0"/>
              </a:rPr>
            </a:b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CDC1445-4206-207D-E1E3-4F08F2D109A1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7" name="Eu Entrego a Ti">
            <a:hlinkClick r:id="" action="ppaction://media"/>
            <a:extLst>
              <a:ext uri="{FF2B5EF4-FFF2-40B4-BE49-F238E27FC236}">
                <a16:creationId xmlns:a16="http://schemas.microsoft.com/office/drawing/2014/main" id="{385D54A3-7985-9E2A-42E5-7D0F203FAF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55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7B2D46-40A9-FC56-FBF4-66BFFC0647C1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765496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2136ACC-1145-1454-318B-4EE822157835}"/>
              </a:ext>
            </a:extLst>
          </p:cNvPr>
          <p:cNvSpPr txBox="1">
            <a:spLocks/>
          </p:cNvSpPr>
          <p:nvPr/>
        </p:nvSpPr>
        <p:spPr>
          <a:xfrm>
            <a:off x="541354" y="2055259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assim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alcançar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Escrita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97D0BFB-41C1-A279-EA63-5A9B3F28A084}"/>
              </a:ext>
            </a:extLst>
          </p:cNvPr>
          <p:cNvSpPr txBox="1">
            <a:spLocks/>
          </p:cNvSpPr>
          <p:nvPr/>
        </p:nvSpPr>
        <p:spPr>
          <a:xfrm>
            <a:off x="-31507" y="6477068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"God's Words by Amy Cherry,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23EA6A0-1FA7-7714-5376-34BD62A20B8B}"/>
              </a:ext>
            </a:extLst>
          </p:cNvPr>
          <p:cNvSpPr/>
          <p:nvPr/>
        </p:nvSpPr>
        <p:spPr>
          <a:xfrm>
            <a:off x="0" y="469068"/>
            <a:ext cx="3107109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0577310-2347-B1CE-D054-2E9A64716A73}"/>
              </a:ext>
            </a:extLst>
          </p:cNvPr>
          <p:cNvSpPr txBox="1">
            <a:spLocks/>
          </p:cNvSpPr>
          <p:nvPr/>
        </p:nvSpPr>
        <p:spPr>
          <a:xfrm>
            <a:off x="541354" y="116353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6576A2"/>
                </a:solidFill>
                <a:latin typeface="Century Gothic" panose="020B0502020202020204" pitchFamily="34" charset="0"/>
              </a:rPr>
              <a:t>Palavra</a:t>
            </a:r>
            <a:r>
              <a:rPr lang="en-AU" sz="2400" b="1" dirty="0">
                <a:solidFill>
                  <a:srgbClr val="6576A2"/>
                </a:solidFill>
                <a:latin typeface="Century Gothic" panose="020B0502020202020204" pitchFamily="34" charset="0"/>
              </a:rPr>
              <a:t> de Deus</a:t>
            </a:r>
            <a:endParaRPr lang="en-AU" sz="2400" dirty="0">
              <a:solidFill>
                <a:srgbClr val="31607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B8B11D2-F997-F6CA-5B6B-33195630D699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310710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</a:p>
        </p:txBody>
      </p:sp>
      <p:pic>
        <p:nvPicPr>
          <p:cNvPr id="11" name="Palavra de Deus">
            <a:hlinkClick r:id="" action="ppaction://media"/>
            <a:extLst>
              <a:ext uri="{FF2B5EF4-FFF2-40B4-BE49-F238E27FC236}">
                <a16:creationId xmlns:a16="http://schemas.microsoft.com/office/drawing/2014/main" id="{E25ABA98-56D1-F8D9-23F4-9959D0C8E7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13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D299E-40F8-7C1B-0EFC-35893283D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95BBE04-A076-D294-638C-875115E11ED8}"/>
              </a:ext>
            </a:extLst>
          </p:cNvPr>
          <p:cNvSpPr/>
          <p:nvPr/>
        </p:nvSpPr>
        <p:spPr>
          <a:xfrm>
            <a:off x="335983" y="3808618"/>
            <a:ext cx="6411181" cy="2535956"/>
          </a:xfrm>
          <a:prstGeom prst="rect">
            <a:avLst/>
          </a:prstGeom>
          <a:solidFill>
            <a:schemeClr val="tx1">
              <a:alpha val="3920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1065624-ED76-FC29-519B-30B60EF8CD2B}"/>
              </a:ext>
            </a:extLst>
          </p:cNvPr>
          <p:cNvSpPr/>
          <p:nvPr/>
        </p:nvSpPr>
        <p:spPr>
          <a:xfrm>
            <a:off x="59308" y="461166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78E34-B550-4A8A-6EB2-5650527C4565}"/>
              </a:ext>
            </a:extLst>
          </p:cNvPr>
          <p:cNvSpPr txBox="1"/>
          <p:nvPr/>
        </p:nvSpPr>
        <p:spPr>
          <a:xfrm>
            <a:off x="485051" y="3737768"/>
            <a:ext cx="663331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4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“Disse-</a:t>
            </a:r>
            <a:r>
              <a:rPr lang="en-AU" sz="44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lhe</a:t>
            </a:r>
            <a:r>
              <a:rPr lang="en-AU" sz="4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44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ele</a:t>
            </a:r>
            <a:r>
              <a:rPr lang="en-AU" sz="4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: </a:t>
            </a:r>
            <a:r>
              <a:rPr lang="en-AU" sz="44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Filha</a:t>
            </a:r>
            <a:r>
              <a:rPr lang="en-AU" sz="4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, a </a:t>
            </a:r>
            <a:r>
              <a:rPr lang="en-AU" sz="44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tua</a:t>
            </a:r>
            <a:r>
              <a:rPr lang="en-AU" sz="4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44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fé</a:t>
            </a:r>
            <a:r>
              <a:rPr lang="en-AU" sz="4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44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</a:t>
            </a:r>
            <a:r>
              <a:rPr lang="en-AU" sz="4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44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salvou</a:t>
            </a:r>
            <a:r>
              <a:rPr lang="en-AU" sz="4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; </a:t>
            </a:r>
            <a:r>
              <a:rPr lang="en-AU" sz="44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vai-te</a:t>
            </a:r>
            <a:r>
              <a:rPr lang="en-AU" sz="4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44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em</a:t>
            </a:r>
            <a:r>
              <a:rPr lang="en-AU" sz="4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44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paz</a:t>
            </a:r>
            <a:r>
              <a:rPr lang="en-AU" sz="4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.” </a:t>
            </a:r>
          </a:p>
          <a:p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Lucas 8:48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DB7B11-501F-6B19-B9FB-2505076A2880}"/>
              </a:ext>
            </a:extLst>
          </p:cNvPr>
          <p:cNvSpPr txBox="1">
            <a:spLocks/>
          </p:cNvSpPr>
          <p:nvPr/>
        </p:nvSpPr>
        <p:spPr>
          <a:xfrm>
            <a:off x="30806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06175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B74538-6F52-83F3-1BC0-E851DF2E6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DD10FD9-170A-6CF9-7C9D-E2478CB0E067}"/>
              </a:ext>
            </a:extLst>
          </p:cNvPr>
          <p:cNvSpPr/>
          <p:nvPr/>
        </p:nvSpPr>
        <p:spPr>
          <a:xfrm>
            <a:off x="33570" y="461166"/>
            <a:ext cx="4856207" cy="440037"/>
          </a:xfrm>
          <a:prstGeom prst="roundRect">
            <a:avLst/>
          </a:prstGeom>
          <a:solidFill>
            <a:srgbClr val="68A5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4B02D7A-CC91-3334-8B0D-F5EDF4C7E072}"/>
              </a:ext>
            </a:extLst>
          </p:cNvPr>
          <p:cNvSpPr txBox="1">
            <a:spLocks/>
          </p:cNvSpPr>
          <p:nvPr/>
        </p:nvSpPr>
        <p:spPr>
          <a:xfrm>
            <a:off x="33570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DA ESCRITURA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FC08C9A-B402-E632-A5C6-364FCAFC688E}"/>
              </a:ext>
            </a:extLst>
          </p:cNvPr>
          <p:cNvSpPr txBox="1">
            <a:spLocks/>
          </p:cNvSpPr>
          <p:nvPr/>
        </p:nvSpPr>
        <p:spPr>
          <a:xfrm>
            <a:off x="864433" y="1671504"/>
            <a:ext cx="7278528" cy="4836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AU" sz="3000" dirty="0" err="1"/>
              <a:t>Filha</a:t>
            </a:r>
            <a:r>
              <a:rPr lang="en-AU" sz="3000" dirty="0"/>
              <a:t>, </a:t>
            </a:r>
            <a:r>
              <a:rPr lang="en-AU" sz="3000" dirty="0" err="1"/>
              <a:t>tem</a:t>
            </a:r>
            <a:r>
              <a:rPr lang="en-AU" sz="3000" dirty="0"/>
              <a:t> </a:t>
            </a:r>
            <a:r>
              <a:rPr lang="en-AU" sz="3000" dirty="0" err="1"/>
              <a:t>alegria</a:t>
            </a:r>
            <a:r>
              <a:rPr lang="en-AU" sz="3000" dirty="0"/>
              <a:t>, </a:t>
            </a:r>
            <a:r>
              <a:rPr lang="en-AU" sz="2000" dirty="0"/>
              <a:t>(X3)</a:t>
            </a:r>
          </a:p>
          <a:p>
            <a:r>
              <a:rPr lang="en-AU" sz="3000" dirty="0"/>
              <a:t>Tua </a:t>
            </a:r>
            <a:r>
              <a:rPr lang="en-AU" sz="3000" dirty="0" err="1"/>
              <a:t>fé</a:t>
            </a:r>
            <a:r>
              <a:rPr lang="en-AU" sz="3000" dirty="0"/>
              <a:t> </a:t>
            </a:r>
            <a:r>
              <a:rPr lang="en-AU" sz="3000" dirty="0" err="1"/>
              <a:t>te</a:t>
            </a:r>
            <a:r>
              <a:rPr lang="en-AU" sz="3000" dirty="0"/>
              <a:t> </a:t>
            </a:r>
            <a:r>
              <a:rPr lang="en-AU" sz="3000" dirty="0" err="1"/>
              <a:t>salvou</a:t>
            </a:r>
            <a:r>
              <a:rPr lang="en-AU" sz="3000" dirty="0"/>
              <a:t>.</a:t>
            </a:r>
          </a:p>
          <a:p>
            <a:endParaRPr lang="en-AU" sz="3000" dirty="0"/>
          </a:p>
          <a:p>
            <a:r>
              <a:rPr lang="en-AU" sz="3000" dirty="0" err="1"/>
              <a:t>Filha</a:t>
            </a:r>
            <a:r>
              <a:rPr lang="en-AU" sz="3000" dirty="0"/>
              <a:t>, </a:t>
            </a:r>
            <a:r>
              <a:rPr lang="en-AU" sz="3000" dirty="0" err="1"/>
              <a:t>tem</a:t>
            </a:r>
            <a:r>
              <a:rPr lang="en-AU" sz="3000" dirty="0"/>
              <a:t> </a:t>
            </a:r>
            <a:r>
              <a:rPr lang="en-AU" sz="3000" dirty="0" err="1"/>
              <a:t>alegria</a:t>
            </a:r>
            <a:r>
              <a:rPr lang="en-AU" sz="3000" dirty="0"/>
              <a:t>, </a:t>
            </a:r>
            <a:r>
              <a:rPr lang="en-AU" sz="2000" dirty="0"/>
              <a:t>(X3)</a:t>
            </a:r>
          </a:p>
          <a:p>
            <a:r>
              <a:rPr lang="en-AU" sz="3000" dirty="0"/>
              <a:t>Tua </a:t>
            </a:r>
            <a:r>
              <a:rPr lang="en-AU" sz="3000" dirty="0" err="1"/>
              <a:t>fé</a:t>
            </a:r>
            <a:r>
              <a:rPr lang="en-AU" sz="3000" dirty="0"/>
              <a:t> </a:t>
            </a:r>
            <a:r>
              <a:rPr lang="en-AU" sz="3000" dirty="0" err="1"/>
              <a:t>te</a:t>
            </a:r>
            <a:r>
              <a:rPr lang="en-AU" sz="3000" dirty="0"/>
              <a:t> </a:t>
            </a:r>
            <a:r>
              <a:rPr lang="en-AU" sz="3000" dirty="0" err="1"/>
              <a:t>salvou</a:t>
            </a:r>
            <a:r>
              <a:rPr lang="en-AU" sz="3000" dirty="0"/>
              <a:t>.</a:t>
            </a:r>
          </a:p>
          <a:p>
            <a:r>
              <a:rPr lang="en-AU" sz="3000" dirty="0"/>
              <a:t>Pois </a:t>
            </a:r>
            <a:r>
              <a:rPr lang="en-AU" sz="3000" dirty="0" err="1"/>
              <a:t>tua</a:t>
            </a:r>
            <a:r>
              <a:rPr lang="en-AU" sz="3000" dirty="0"/>
              <a:t> </a:t>
            </a:r>
            <a:r>
              <a:rPr lang="en-AU" sz="3000" dirty="0" err="1"/>
              <a:t>fé</a:t>
            </a:r>
            <a:r>
              <a:rPr lang="en-AU" sz="3000" dirty="0"/>
              <a:t> </a:t>
            </a:r>
            <a:r>
              <a:rPr lang="en-AU" sz="3000" dirty="0" err="1"/>
              <a:t>te</a:t>
            </a:r>
            <a:r>
              <a:rPr lang="en-AU" sz="3000" dirty="0"/>
              <a:t> </a:t>
            </a:r>
            <a:r>
              <a:rPr lang="en-AU" sz="3000" dirty="0" err="1"/>
              <a:t>salvou</a:t>
            </a:r>
            <a:r>
              <a:rPr lang="en-AU" sz="300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BC40C05-85F0-0B41-1612-F0C8B7CD937C}"/>
              </a:ext>
            </a:extLst>
          </p:cNvPr>
          <p:cNvSpPr txBox="1">
            <a:spLocks/>
          </p:cNvSpPr>
          <p:nvPr/>
        </p:nvSpPr>
        <p:spPr>
          <a:xfrm>
            <a:off x="436924" y="1089232"/>
            <a:ext cx="7092032" cy="44003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68A5C3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Lucas 8:48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68A5C3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5" name="Lucas c8 v48">
            <a:hlinkClick r:id="" action="ppaction://media"/>
            <a:extLst>
              <a:ext uri="{FF2B5EF4-FFF2-40B4-BE49-F238E27FC236}">
                <a16:creationId xmlns:a16="http://schemas.microsoft.com/office/drawing/2014/main" id="{0DF1524D-8439-102C-66A4-4D642F8038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2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7422CD-ECAB-C3DF-1FCD-C5DC941A8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18932E5-2C88-9BA5-D5F0-8E22688305B1}"/>
              </a:ext>
            </a:extLst>
          </p:cNvPr>
          <p:cNvSpPr/>
          <p:nvPr/>
        </p:nvSpPr>
        <p:spPr>
          <a:xfrm>
            <a:off x="33570" y="461166"/>
            <a:ext cx="4856207" cy="440037"/>
          </a:xfrm>
          <a:prstGeom prst="roundRect">
            <a:avLst/>
          </a:prstGeom>
          <a:solidFill>
            <a:srgbClr val="68A5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5CD069D-07B4-23FE-C857-165223E159C2}"/>
              </a:ext>
            </a:extLst>
          </p:cNvPr>
          <p:cNvSpPr txBox="1">
            <a:spLocks/>
          </p:cNvSpPr>
          <p:nvPr/>
        </p:nvSpPr>
        <p:spPr>
          <a:xfrm>
            <a:off x="33570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DA ESCRITURA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021AC3B-09EE-B26C-4B40-6E4C316D3DAF}"/>
              </a:ext>
            </a:extLst>
          </p:cNvPr>
          <p:cNvSpPr txBox="1">
            <a:spLocks/>
          </p:cNvSpPr>
          <p:nvPr/>
        </p:nvSpPr>
        <p:spPr>
          <a:xfrm>
            <a:off x="864433" y="1671504"/>
            <a:ext cx="7278528" cy="4836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AU" sz="3000" dirty="0"/>
              <a:t>Vai </a:t>
            </a:r>
            <a:r>
              <a:rPr lang="en-AU" sz="3000" dirty="0" err="1"/>
              <a:t>em</a:t>
            </a:r>
            <a:r>
              <a:rPr lang="en-AU" sz="3000" dirty="0"/>
              <a:t> </a:t>
            </a:r>
            <a:r>
              <a:rPr lang="en-AU" sz="3000" dirty="0" err="1"/>
              <a:t>paz</a:t>
            </a:r>
            <a:r>
              <a:rPr lang="en-AU" sz="3000" dirty="0"/>
              <a:t>,</a:t>
            </a:r>
          </a:p>
          <a:p>
            <a:r>
              <a:rPr lang="en-AU" sz="3000" dirty="0"/>
              <a:t>Vai </a:t>
            </a:r>
            <a:r>
              <a:rPr lang="en-AU" sz="3000" dirty="0" err="1"/>
              <a:t>em</a:t>
            </a:r>
            <a:r>
              <a:rPr lang="en-AU" sz="3000" dirty="0"/>
              <a:t> </a:t>
            </a:r>
            <a:r>
              <a:rPr lang="en-AU" sz="3000" dirty="0" err="1"/>
              <a:t>paz</a:t>
            </a:r>
            <a:r>
              <a:rPr lang="en-AU" sz="3000" dirty="0"/>
              <a:t>,</a:t>
            </a:r>
          </a:p>
          <a:p>
            <a:r>
              <a:rPr lang="en-AU" sz="3000" dirty="0"/>
              <a:t>Pois </a:t>
            </a:r>
            <a:r>
              <a:rPr lang="en-AU" sz="3000" dirty="0" err="1"/>
              <a:t>tua</a:t>
            </a:r>
            <a:r>
              <a:rPr lang="en-AU" sz="3000" dirty="0"/>
              <a:t> </a:t>
            </a:r>
            <a:r>
              <a:rPr lang="en-AU" sz="3000" dirty="0" err="1"/>
              <a:t>fé</a:t>
            </a:r>
            <a:r>
              <a:rPr lang="en-AU" sz="3000" dirty="0"/>
              <a:t> </a:t>
            </a:r>
            <a:r>
              <a:rPr lang="en-AU" sz="3000" dirty="0" err="1"/>
              <a:t>te</a:t>
            </a:r>
            <a:r>
              <a:rPr lang="en-AU" sz="3000" dirty="0"/>
              <a:t> </a:t>
            </a:r>
            <a:r>
              <a:rPr lang="en-AU" sz="3000" dirty="0" err="1"/>
              <a:t>salvou</a:t>
            </a:r>
            <a:r>
              <a:rPr lang="en-AU" sz="3000" dirty="0"/>
              <a:t>.</a:t>
            </a:r>
          </a:p>
          <a:p>
            <a:r>
              <a:rPr lang="en-AU" sz="2000" dirty="0"/>
              <a:t>(</a:t>
            </a:r>
            <a:r>
              <a:rPr lang="en-AU" sz="2000" dirty="0" err="1"/>
              <a:t>Repete</a:t>
            </a:r>
            <a:r>
              <a:rPr lang="en-AU" sz="2000" dirty="0"/>
              <a:t>)</a:t>
            </a:r>
          </a:p>
          <a:p>
            <a:endParaRPr lang="en-AU" sz="2000" dirty="0"/>
          </a:p>
          <a:p>
            <a:r>
              <a:rPr lang="en-AU" sz="3000" dirty="0" err="1"/>
              <a:t>Filha</a:t>
            </a:r>
            <a:r>
              <a:rPr lang="en-AU" sz="3000" dirty="0"/>
              <a:t>, </a:t>
            </a:r>
            <a:r>
              <a:rPr lang="en-AU" sz="3000" dirty="0" err="1"/>
              <a:t>tem</a:t>
            </a:r>
            <a:r>
              <a:rPr lang="en-AU" sz="3000" dirty="0"/>
              <a:t> </a:t>
            </a:r>
            <a:r>
              <a:rPr lang="en-AU" sz="3000" dirty="0" err="1"/>
              <a:t>alegria</a:t>
            </a:r>
            <a:r>
              <a:rPr lang="en-AU" sz="3000" dirty="0"/>
              <a:t>, </a:t>
            </a:r>
            <a:r>
              <a:rPr lang="en-AU" sz="2000" dirty="0"/>
              <a:t>(X3)</a:t>
            </a:r>
          </a:p>
          <a:p>
            <a:r>
              <a:rPr lang="en-AU" sz="3000" dirty="0"/>
              <a:t>Tua </a:t>
            </a:r>
            <a:r>
              <a:rPr lang="en-AU" sz="3000" dirty="0" err="1"/>
              <a:t>fé</a:t>
            </a:r>
            <a:r>
              <a:rPr lang="en-AU" sz="3000" dirty="0"/>
              <a:t> </a:t>
            </a:r>
            <a:r>
              <a:rPr lang="en-AU" sz="3000" dirty="0" err="1"/>
              <a:t>te</a:t>
            </a:r>
            <a:r>
              <a:rPr lang="en-AU" sz="3000" dirty="0"/>
              <a:t> </a:t>
            </a:r>
            <a:r>
              <a:rPr lang="en-AU" sz="3000" dirty="0" err="1"/>
              <a:t>salvou</a:t>
            </a:r>
            <a:r>
              <a:rPr lang="en-AU" sz="3000" dirty="0"/>
              <a:t>.</a:t>
            </a:r>
          </a:p>
          <a:p>
            <a:endParaRPr lang="en-AU" sz="2000" dirty="0"/>
          </a:p>
          <a:p>
            <a:r>
              <a:rPr lang="en-AU" sz="3000" dirty="0"/>
              <a:t>Lucas 8:48</a:t>
            </a:r>
          </a:p>
          <a:p>
            <a:r>
              <a:rPr lang="en-AU" sz="3000" dirty="0"/>
              <a:t>Tua </a:t>
            </a:r>
            <a:r>
              <a:rPr lang="en-AU" sz="3000" dirty="0" err="1"/>
              <a:t>fé</a:t>
            </a:r>
            <a:r>
              <a:rPr lang="en-AU" sz="3000" dirty="0"/>
              <a:t> </a:t>
            </a:r>
            <a:r>
              <a:rPr lang="en-AU" sz="3000" dirty="0" err="1"/>
              <a:t>te</a:t>
            </a:r>
            <a:r>
              <a:rPr lang="en-AU" sz="3000" dirty="0"/>
              <a:t> </a:t>
            </a:r>
            <a:r>
              <a:rPr lang="en-AU" sz="3000" dirty="0" err="1"/>
              <a:t>salvou</a:t>
            </a:r>
            <a:r>
              <a:rPr lang="en-AU" sz="3000" dirty="0"/>
              <a:t>.</a:t>
            </a:r>
            <a:endParaRPr lang="en-US" sz="3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71B9807-AF18-45FE-2ABC-05083F26ED04}"/>
              </a:ext>
            </a:extLst>
          </p:cNvPr>
          <p:cNvSpPr txBox="1">
            <a:spLocks/>
          </p:cNvSpPr>
          <p:nvPr/>
        </p:nvSpPr>
        <p:spPr>
          <a:xfrm>
            <a:off x="436924" y="1089232"/>
            <a:ext cx="7092032" cy="44003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68A5C3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Lucas 8:48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68A5C3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949257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FA9E236-4439-9A5C-5486-59B8E26D3662}"/>
              </a:ext>
            </a:extLst>
          </p:cNvPr>
          <p:cNvSpPr/>
          <p:nvPr/>
        </p:nvSpPr>
        <p:spPr>
          <a:xfrm>
            <a:off x="1108389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C07F9B-E0DF-76FB-A880-7D00BA9D7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A578CF0-5F69-F539-6F12-7FB6F0BF5C0D}"/>
              </a:ext>
            </a:extLst>
          </p:cNvPr>
          <p:cNvSpPr/>
          <p:nvPr/>
        </p:nvSpPr>
        <p:spPr>
          <a:xfrm>
            <a:off x="32137" y="512247"/>
            <a:ext cx="4856207" cy="440037"/>
          </a:xfrm>
          <a:prstGeom prst="roundRect">
            <a:avLst/>
          </a:prstGeom>
          <a:solidFill>
            <a:srgbClr val="4B5D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48F9F7-D6D8-4BD8-F324-E3662E51CEDB}"/>
              </a:ext>
            </a:extLst>
          </p:cNvPr>
          <p:cNvSpPr txBox="1"/>
          <p:nvPr/>
        </p:nvSpPr>
        <p:spPr>
          <a:xfrm>
            <a:off x="1038824" y="1593725"/>
            <a:ext cx="6996812" cy="506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b="1" i="1" dirty="0">
                <a:solidFill>
                  <a:srgbClr val="4B5D44"/>
                </a:solidFill>
                <a:latin typeface="Century Gothic" panose="020B0502020202020204" pitchFamily="34" charset="0"/>
              </a:rPr>
              <a:t>Jesus </a:t>
            </a:r>
            <a:r>
              <a:rPr lang="en-AU" sz="5400" b="1" i="1" dirty="0" err="1">
                <a:solidFill>
                  <a:srgbClr val="4B5D44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4B5D44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4B5D44"/>
                </a:solidFill>
                <a:latin typeface="Century Gothic" panose="020B0502020202020204" pitchFamily="34" charset="0"/>
              </a:rPr>
              <a:t>fazer</a:t>
            </a:r>
            <a:r>
              <a:rPr lang="en-AU" sz="5400" b="1" i="1" dirty="0">
                <a:solidFill>
                  <a:srgbClr val="4B5D44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4B5D44"/>
                </a:solidFill>
                <a:latin typeface="Century Gothic" panose="020B0502020202020204" pitchFamily="34" charset="0"/>
              </a:rPr>
              <a:t>tudo</a:t>
            </a:r>
            <a:r>
              <a:rPr lang="en-AU" sz="5400" b="1" i="1" dirty="0">
                <a:solidFill>
                  <a:srgbClr val="4B5D44"/>
                </a:solidFill>
                <a:latin typeface="Century Gothic" panose="020B0502020202020204" pitchFamily="34" charset="0"/>
              </a:rPr>
              <a:t>. </a:t>
            </a:r>
          </a:p>
          <a:p>
            <a:pPr algn="ctr"/>
            <a:r>
              <a:rPr lang="en-AU" sz="5400" b="1" i="1" dirty="0">
                <a:solidFill>
                  <a:srgbClr val="4B5D44"/>
                </a:solidFill>
                <a:latin typeface="Century Gothic" panose="020B0502020202020204" pitchFamily="34" charset="0"/>
              </a:rPr>
              <a:t>Ele </a:t>
            </a:r>
            <a:r>
              <a:rPr lang="en-AU" sz="5400" b="1" i="1" dirty="0" err="1">
                <a:solidFill>
                  <a:srgbClr val="4B5D44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4B5D44"/>
                </a:solidFill>
                <a:latin typeface="Century Gothic" panose="020B0502020202020204" pitchFamily="34" charset="0"/>
              </a:rPr>
              <a:t> mudar-me </a:t>
            </a:r>
            <a:r>
              <a:rPr lang="en-AU" sz="5400" b="1" i="1" dirty="0" err="1">
                <a:solidFill>
                  <a:srgbClr val="4B5D44"/>
                </a:solidFill>
                <a:latin typeface="Century Gothic" panose="020B0502020202020204" pitchFamily="34" charset="0"/>
              </a:rPr>
              <a:t>quando</a:t>
            </a:r>
            <a:r>
              <a:rPr lang="en-AU" sz="5400" b="1" i="1" dirty="0">
                <a:solidFill>
                  <a:srgbClr val="4B5D44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4B5D44"/>
                </a:solidFill>
                <a:latin typeface="Century Gothic" panose="020B0502020202020204" pitchFamily="34" charset="0"/>
              </a:rPr>
              <a:t>eu</a:t>
            </a:r>
            <a:r>
              <a:rPr lang="en-AU" sz="5400" b="1" i="1" dirty="0">
                <a:solidFill>
                  <a:srgbClr val="4B5D44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4B5D44"/>
                </a:solidFill>
                <a:latin typeface="Century Gothic" panose="020B0502020202020204" pitchFamily="34" charset="0"/>
              </a:rPr>
              <a:t>tenho</a:t>
            </a:r>
            <a:r>
              <a:rPr lang="en-AU" sz="5400" b="1" i="1" dirty="0">
                <a:solidFill>
                  <a:srgbClr val="4B5D44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4B5D44"/>
                </a:solidFill>
                <a:latin typeface="Century Gothic" panose="020B0502020202020204" pitchFamily="34" charset="0"/>
              </a:rPr>
              <a:t>fé</a:t>
            </a:r>
            <a:r>
              <a:rPr lang="en-AU" sz="5400" b="1" i="1" dirty="0">
                <a:solidFill>
                  <a:srgbClr val="4B5D44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4B5D44"/>
                </a:solidFill>
                <a:latin typeface="Century Gothic" panose="020B0502020202020204" pitchFamily="34" charset="0"/>
              </a:rPr>
              <a:t>n’Ele</a:t>
            </a:r>
            <a:r>
              <a:rPr lang="en-AU" sz="5400" b="1" i="1" dirty="0">
                <a:solidFill>
                  <a:srgbClr val="4B5D44"/>
                </a:solidFill>
                <a:latin typeface="Century Gothic" panose="020B0502020202020204" pitchFamily="34" charset="0"/>
              </a:rPr>
              <a:t>.</a:t>
            </a:r>
            <a:br>
              <a:rPr lang="en-AU" sz="5300" b="1" i="1" dirty="0">
                <a:solidFill>
                  <a:srgbClr val="4B5D44"/>
                </a:solidFill>
              </a:rPr>
            </a:br>
            <a:endParaRPr lang="en-AU" sz="5300" b="1" dirty="0">
              <a:solidFill>
                <a:srgbClr val="4B5D44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9541DB3-EA50-2F41-9FE8-EBC7353DFF3D}"/>
              </a:ext>
            </a:extLst>
          </p:cNvPr>
          <p:cNvSpPr txBox="1">
            <a:spLocks/>
          </p:cNvSpPr>
          <p:nvPr/>
        </p:nvSpPr>
        <p:spPr>
          <a:xfrm>
            <a:off x="33416" y="47529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305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D901936-794A-99DD-15C5-9CA22408ECC2}"/>
              </a:ext>
            </a:extLst>
          </p:cNvPr>
          <p:cNvSpPr/>
          <p:nvPr/>
        </p:nvSpPr>
        <p:spPr>
          <a:xfrm>
            <a:off x="10953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 A HISTÓRIA</a:t>
            </a:r>
          </a:p>
        </p:txBody>
      </p:sp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9816CB-51D2-E63A-5AA2-C34CB574E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740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DC3A14-3B46-1D82-515B-ED598C0C63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9667"/>
          <a:stretch>
            <a:fillRect/>
          </a:stretch>
        </p:blipFill>
        <p:spPr>
          <a:xfrm>
            <a:off x="-282331" y="0"/>
            <a:ext cx="1275666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CD8C28-D186-7145-4021-37DFEDC8D845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6083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11AF201-D112-CD16-BE26-5C7AEA1015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905D5D-FF8B-3F72-4FF7-C80E523A5004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1934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D25514-EB6D-2A11-FF70-C2A2958B98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3667"/>
          <a:stretch>
            <a:fillRect/>
          </a:stretch>
        </p:blipFill>
        <p:spPr>
          <a:xfrm>
            <a:off x="-2074161" y="0"/>
            <a:ext cx="1426616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12E27B-BF81-47E7-E753-ABBAFAC406D6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87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3560F2-337C-ABC5-2F42-449FE39C467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201" b="47666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9A7B87-57D7-62A7-BCE8-ECC6412FC290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599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3595ED-E39E-E891-5978-06FDACA2F5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7333"/>
          <a:stretch>
            <a:fillRect/>
          </a:stretch>
        </p:blipFill>
        <p:spPr>
          <a:xfrm>
            <a:off x="0" y="-197455"/>
            <a:ext cx="12192000" cy="84956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6F9FD3-2C1D-003D-B5CB-AFDB37123F6E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33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F0C32-0044-7A73-F3DC-F1B7A99CC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F0F604-0955-6C1B-587B-354820A1CF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033" r="12306" b="69513"/>
          <a:stretch>
            <a:fillRect/>
          </a:stretch>
        </p:blipFill>
        <p:spPr>
          <a:xfrm>
            <a:off x="-511610" y="0"/>
            <a:ext cx="1270361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C83A68-DD2E-29EC-217A-70912BD5FA0C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9494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F22B270-F435-41DD-0FF3-F6679582D729}"/>
              </a:ext>
            </a:extLst>
          </p:cNvPr>
          <p:cNvSpPr/>
          <p:nvPr/>
        </p:nvSpPr>
        <p:spPr>
          <a:xfrm>
            <a:off x="1088379" y="961322"/>
            <a:ext cx="6684021" cy="4935356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98863C8-DBE6-8C30-1AE3-3EEE59B30D04}"/>
              </a:ext>
            </a:extLst>
          </p:cNvPr>
          <p:cNvSpPr/>
          <p:nvPr/>
        </p:nvSpPr>
        <p:spPr>
          <a:xfrm>
            <a:off x="1703486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8F6449-B059-5F87-5E70-E451856F8EF5}"/>
              </a:ext>
            </a:extLst>
          </p:cNvPr>
          <p:cNvSpPr txBox="1"/>
          <p:nvPr/>
        </p:nvSpPr>
        <p:spPr>
          <a:xfrm>
            <a:off x="1533877" y="1997839"/>
            <a:ext cx="624110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CARTÃO E LIÇÃO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5D28100-598A-0C9E-6211-70D060C71DB3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753688-4FD1-A353-45E7-058207D80BDC}"/>
              </a:ext>
            </a:extLst>
          </p:cNvPr>
          <p:cNvSpPr txBox="1"/>
          <p:nvPr/>
        </p:nvSpPr>
        <p:spPr>
          <a:xfrm>
            <a:off x="1554585" y="1536173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 MANUAL E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BFDF0-F82D-415A-50AC-3DF92CD30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C4E5703-BA70-2AAB-9FC5-2B8B22A9988E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F37B983-8D72-6D9F-40E7-D5E290F6A7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DDBA17-72DE-1FFC-BACB-7ADD26D452BE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E6503B5-E9C4-A451-642F-9016926AC283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41D4F6CE-47C8-24BC-FACE-0A62D97B482F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o mar?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2" name="É Jesus">
            <a:hlinkClick r:id="" action="ppaction://media"/>
            <a:extLst>
              <a:ext uri="{FF2B5EF4-FFF2-40B4-BE49-F238E27FC236}">
                <a16:creationId xmlns:a16="http://schemas.microsoft.com/office/drawing/2014/main" id="{3BF6846D-9217-77F6-D83C-C629BD83D4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9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99D79-B939-50DC-A38D-FF6BBF42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164B468-14BF-F8BB-FCC8-DB0E088E74DD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C9193D-3A4A-04E3-AB9C-6B470FBF68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654B86C-6718-308F-0913-399881AFC8E4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1649B7B-7AE2-AB58-EC1B-B4DBF5DA5835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46B132FC-BB04-18BB-FE6D-4B7AC4B29A2B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7765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25F2B5-6158-447B-CDF3-EE326404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C354264-628F-7412-A6AE-4A677E857B07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FBDE19E-A784-D799-6C9C-DC0377C27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721F596-FE09-A08C-E32B-50E0A751372E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24E006D-874C-BEB7-D7C9-8088FA75CCEC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825CD30-AA3A-0C31-947D-FC483C944F38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consola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motivação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5667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3AE12F-D753-0F88-1EDB-2C061A350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B368EE3-E54C-56BB-0F1F-801083AC8FE2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E04981A-8332-0852-E925-744EA2CDB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D8F133D-DC30-C8A3-032E-87A5A6815DDF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2AF0EAD-8D4D-AD8E-37E9-FFAD558FCED2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E30C618E-363D-C320-5885-1704D00BD8F6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91457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4AB3C8-F6CF-F71E-1F6B-7219350CC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58CF8C0-6BD8-084A-19C1-FFD208572CCA}"/>
              </a:ext>
            </a:extLst>
          </p:cNvPr>
          <p:cNvSpPr/>
          <p:nvPr/>
        </p:nvSpPr>
        <p:spPr>
          <a:xfrm>
            <a:off x="150888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048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17404</TotalTime>
  <Words>1160</Words>
  <Application>Microsoft Macintosh PowerPoint</Application>
  <PresentationFormat>Widescreen</PresentationFormat>
  <Paragraphs>230</Paragraphs>
  <Slides>40</Slides>
  <Notes>7</Notes>
  <HiddenSlides>0</HiddenSlides>
  <MMClips>13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Aptos</vt:lpstr>
      <vt:lpstr>Aptos Display</vt:lpstr>
      <vt:lpstr>Arial</vt:lpstr>
      <vt:lpstr>Century Gothic</vt:lpstr>
      <vt:lpstr>Helvetica</vt:lpstr>
      <vt:lpstr>Office Theme</vt:lpstr>
      <vt:lpstr>1_Office Theme</vt:lpstr>
      <vt:lpstr>PowerPoint Presentation</vt:lpstr>
      <vt:lpstr>PowerPoint Presentation</vt:lpstr>
      <vt:lpstr>É hora de escutar</vt:lpstr>
      <vt:lpstr>PowerPoint Presentation</vt:lpstr>
      <vt:lpstr>PowerPoint Presentation</vt:lpstr>
      <vt:lpstr>Bem-Vindo és</vt:lpstr>
      <vt:lpstr>Bem-Vindo és</vt:lpstr>
      <vt:lpstr>Meu Querido Jesus</vt:lpstr>
      <vt:lpstr>Com Todo o Meu Coração</vt:lpstr>
      <vt:lpstr>Posso Confiar</vt:lpstr>
      <vt:lpstr>Posso Confiar</vt:lpstr>
      <vt:lpstr>Música da Visita</vt:lpstr>
      <vt:lpstr>Parabéns</vt:lpstr>
      <vt:lpstr>Ajoelho pra Orar</vt:lpstr>
      <vt:lpstr>PowerPoint Presentation</vt:lpstr>
      <vt:lpstr>PowerPoint Presentation</vt:lpstr>
      <vt:lpstr>Eu Entrego a 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É Jesus</vt:lpstr>
      <vt:lpstr>É Jesus</vt:lpstr>
      <vt:lpstr>É Jesus</vt:lpstr>
      <vt:lpstr>É Jesus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101</cp:revision>
  <dcterms:created xsi:type="dcterms:W3CDTF">2025-03-02T08:19:28Z</dcterms:created>
  <dcterms:modified xsi:type="dcterms:W3CDTF">2026-09-30T12:00:16Z</dcterms:modified>
</cp:coreProperties>
</file>