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4"/>
  </p:notesMasterIdLst>
  <p:sldIdLst>
    <p:sldId id="421" r:id="rId3"/>
    <p:sldId id="422" r:id="rId4"/>
    <p:sldId id="259" r:id="rId5"/>
    <p:sldId id="423" r:id="rId6"/>
    <p:sldId id="424" r:id="rId7"/>
    <p:sldId id="401" r:id="rId8"/>
    <p:sldId id="402" r:id="rId9"/>
    <p:sldId id="420" r:id="rId10"/>
    <p:sldId id="403" r:id="rId11"/>
    <p:sldId id="293" r:id="rId12"/>
    <p:sldId id="388" r:id="rId13"/>
    <p:sldId id="311" r:id="rId14"/>
    <p:sldId id="416" r:id="rId15"/>
    <p:sldId id="337" r:id="rId16"/>
    <p:sldId id="426" r:id="rId17"/>
    <p:sldId id="406" r:id="rId18"/>
    <p:sldId id="407" r:id="rId19"/>
    <p:sldId id="368" r:id="rId20"/>
    <p:sldId id="373" r:id="rId21"/>
    <p:sldId id="313" r:id="rId22"/>
    <p:sldId id="372" r:id="rId23"/>
    <p:sldId id="411" r:id="rId24"/>
    <p:sldId id="358" r:id="rId25"/>
    <p:sldId id="257" r:id="rId26"/>
    <p:sldId id="258" r:id="rId27"/>
    <p:sldId id="365" r:id="rId28"/>
    <p:sldId id="260" r:id="rId29"/>
    <p:sldId id="261" r:id="rId30"/>
    <p:sldId id="413" r:id="rId31"/>
    <p:sldId id="414" r:id="rId32"/>
    <p:sldId id="415" r:id="rId33"/>
    <p:sldId id="326" r:id="rId34"/>
    <p:sldId id="427" r:id="rId35"/>
    <p:sldId id="315" r:id="rId36"/>
    <p:sldId id="428" r:id="rId37"/>
    <p:sldId id="429" r:id="rId38"/>
    <p:sldId id="408" r:id="rId39"/>
    <p:sldId id="409" r:id="rId40"/>
    <p:sldId id="410" r:id="rId41"/>
    <p:sldId id="430" r:id="rId42"/>
    <p:sldId id="41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82C5C5"/>
    <a:srgbClr val="A15766"/>
    <a:srgbClr val="AA3F31"/>
    <a:srgbClr val="249FBE"/>
    <a:srgbClr val="507ED9"/>
    <a:srgbClr val="12BBB1"/>
    <a:srgbClr val="5CAA9B"/>
    <a:srgbClr val="6F0D2D"/>
    <a:srgbClr val="E7B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F7F516-F1B4-C346-8ED9-60576D55795A}" v="10" dt="2026-09-30T08:58:20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356"/>
    <p:restoredTop sz="94616"/>
  </p:normalViewPr>
  <p:slideViewPr>
    <p:cSldViewPr snapToGrid="0">
      <p:cViewPr varScale="1">
        <p:scale>
          <a:sx n="72" d="100"/>
          <a:sy n="72" d="100"/>
        </p:scale>
        <p:origin x="240" y="1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B3421-9921-209A-C979-0513DBF06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5C8575-E46B-E339-D10E-109818419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51DCC-2069-9BC7-6A47-D4753FAE36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CBCF5-D6CC-A0C9-4FD4-744D4E762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633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9DAEC-62CC-8365-4FD4-25B529373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9C7716-43DF-4D0A-6B07-0D449F9B25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4080E-960F-06C3-4C8E-0CE6DB0AF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C6B71-2794-CF52-B992-9FA687DA4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33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793B65F-968F-8113-E041-2F95CAA94D73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9A3E3-B798-D89C-F2BA-8356FE123A9B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769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1353E02-2005-D268-04F7-51FE9078FFA1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1755134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4E540EE-CA31-89E5-7061-594457645688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80E5130-F5D4-DCAC-ACB3-09F63AA25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BA03E96-7E15-0FB0-528B-BA92DC124752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670DC18-AFF0-3AFD-CB65-DA0A2F1B6147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42193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EAE6AE7-0FBE-8DF8-B764-BC1733CCA349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9AFD494-D689-B861-5F23-7B59AE7FD616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13ECE28F-E1A6-9034-D0DC-6550119571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397C28-D538-D349-226C-9A9D3C79AC00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44724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D571CD-0277-4DCE-DD92-6D4F5AAF90BE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7B0D9-2308-A03B-9F16-1C0A3333A8F5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59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E7C1F1B-384D-3882-ED5D-41E8B194C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86A047A-0B34-8165-C67A-27C3D5FD7EB3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111FAAF-3788-E24B-D250-769681CDC1F5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EA30D6-CEE0-6B4A-F219-1B6299E08EA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56FFDF94-B421-C53D-778C-62304762FD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4FA6A-E20F-6971-CDE5-3CB59DC3B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FC5503D-242D-8F88-BDF7-AFC79B3AEBBD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51C036E-4BEB-35C2-EE7B-9F8256F85936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4B14B27-9322-BFFC-36FA-24192E90A9C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0B251-CF24-9CD6-5214-D2BCEB16A472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18DD675C-D9F2-B0BF-457D-1FB16C7524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4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DADF5-57C0-BBB6-5735-93E0554E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D7B0-0CC7-1448-24B3-2CBE3C5C6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6384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Jesus me Ama e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Amo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74112-8CBE-F7D7-63B0-90AF34D270AD}"/>
              </a:ext>
            </a:extLst>
          </p:cNvPr>
          <p:cNvSpPr txBox="1">
            <a:spLocks/>
          </p:cNvSpPr>
          <p:nvPr/>
        </p:nvSpPr>
        <p:spPr>
          <a:xfrm>
            <a:off x="387928" y="1575135"/>
            <a:ext cx="7730836" cy="4844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sz="3000" dirty="0" err="1"/>
              <a:t>Os</a:t>
            </a:r>
            <a:r>
              <a:rPr lang="en-US" sz="3000" dirty="0"/>
              <a:t> </a:t>
            </a:r>
            <a:r>
              <a:rPr lang="en-US" sz="3000" dirty="0" err="1"/>
              <a:t>fios</a:t>
            </a:r>
            <a:r>
              <a:rPr lang="en-US" sz="3000" dirty="0"/>
              <a:t> do meu </a:t>
            </a:r>
            <a:r>
              <a:rPr lang="en-US" sz="3000" dirty="0" err="1"/>
              <a:t>cabelo</a:t>
            </a:r>
            <a:r>
              <a:rPr lang="en-US" sz="3000" dirty="0"/>
              <a:t> Jesus </a:t>
            </a:r>
            <a:r>
              <a:rPr lang="en-US" sz="3000" dirty="0" err="1"/>
              <a:t>os</a:t>
            </a:r>
            <a:r>
              <a:rPr lang="en-US" sz="3000" dirty="0"/>
              <a:t> </a:t>
            </a:r>
            <a:r>
              <a:rPr lang="en-US" sz="3000" dirty="0" err="1"/>
              <a:t>contou</a:t>
            </a:r>
            <a:endParaRPr lang="en-US" sz="3000" dirty="0"/>
          </a:p>
          <a:p>
            <a:r>
              <a:rPr lang="en-US" sz="3000" dirty="0" err="1"/>
              <a:t>Conhece</a:t>
            </a:r>
            <a:r>
              <a:rPr lang="en-US" sz="3000" dirty="0"/>
              <a:t> </a:t>
            </a:r>
            <a:r>
              <a:rPr lang="en-US" sz="3000" dirty="0" err="1"/>
              <a:t>os</a:t>
            </a:r>
            <a:r>
              <a:rPr lang="en-US" sz="3000" dirty="0"/>
              <a:t> </a:t>
            </a:r>
            <a:r>
              <a:rPr lang="en-US" sz="3000" dirty="0" err="1"/>
              <a:t>grãos</a:t>
            </a:r>
            <a:r>
              <a:rPr lang="en-US" sz="3000" dirty="0"/>
              <a:t> de </a:t>
            </a:r>
            <a:r>
              <a:rPr lang="en-US" sz="3000" dirty="0" err="1"/>
              <a:t>areia</a:t>
            </a:r>
            <a:r>
              <a:rPr lang="en-US" sz="3000" dirty="0"/>
              <a:t>, sabe quem </a:t>
            </a:r>
            <a:r>
              <a:rPr lang="en-US" sz="3000" dirty="0" err="1"/>
              <a:t>eu</a:t>
            </a:r>
            <a:r>
              <a:rPr lang="en-US" sz="3000" dirty="0"/>
              <a:t> sou.</a:t>
            </a:r>
          </a:p>
          <a:p>
            <a:r>
              <a:rPr lang="en-US" sz="3000" dirty="0"/>
              <a:t>Sua </a:t>
            </a:r>
            <a:r>
              <a:rPr lang="en-US" sz="3000" dirty="0" err="1"/>
              <a:t>vida</a:t>
            </a:r>
            <a:r>
              <a:rPr lang="en-US" sz="3000" dirty="0"/>
              <a:t> </a:t>
            </a:r>
            <a:r>
              <a:rPr lang="en-US" sz="3000" dirty="0" err="1"/>
              <a:t>deu</a:t>
            </a:r>
            <a:r>
              <a:rPr lang="en-US" sz="3000" dirty="0"/>
              <a:t> </a:t>
            </a:r>
            <a:r>
              <a:rPr lang="en-US" sz="3000" dirty="0" err="1"/>
              <a:t>por</a:t>
            </a:r>
            <a:r>
              <a:rPr lang="en-US" sz="3000" dirty="0"/>
              <a:t> </a:t>
            </a:r>
            <a:r>
              <a:rPr lang="en-US" sz="3000" dirty="0" err="1"/>
              <a:t>mim</a:t>
            </a:r>
            <a:r>
              <a:rPr lang="en-US" sz="3000" dirty="0"/>
              <a:t> </a:t>
            </a:r>
            <a:r>
              <a:rPr lang="en-US" sz="3000" dirty="0" err="1"/>
              <a:t>p’ra</a:t>
            </a:r>
            <a:r>
              <a:rPr lang="en-US" sz="3000" dirty="0"/>
              <a:t> </a:t>
            </a:r>
            <a:r>
              <a:rPr lang="en-US" sz="3000" dirty="0" err="1"/>
              <a:t>eu</a:t>
            </a:r>
            <a:r>
              <a:rPr lang="en-US" sz="3000" dirty="0"/>
              <a:t> amigo ser</a:t>
            </a:r>
          </a:p>
          <a:p>
            <a:r>
              <a:rPr lang="en-US" sz="3000" dirty="0"/>
              <a:t>De Deus, de Deus!</a:t>
            </a:r>
          </a:p>
          <a:p>
            <a:r>
              <a:rPr lang="en-US" sz="3000" dirty="0"/>
              <a:t>Ele me ama e </a:t>
            </a:r>
            <a:r>
              <a:rPr lang="en-US" sz="3000" dirty="0" err="1"/>
              <a:t>eu</a:t>
            </a:r>
            <a:r>
              <a:rPr lang="en-US" sz="3000" dirty="0"/>
              <a:t> O </a:t>
            </a:r>
            <a:r>
              <a:rPr lang="en-US" sz="3000" dirty="0" err="1"/>
              <a:t>amo</a:t>
            </a:r>
            <a:r>
              <a:rPr lang="en-US" sz="3000" dirty="0"/>
              <a:t>. </a:t>
            </a:r>
          </a:p>
          <a:p>
            <a:r>
              <a:rPr lang="en-US" sz="3000" dirty="0"/>
              <a:t>Ele me ama e </a:t>
            </a:r>
            <a:r>
              <a:rPr lang="en-US" sz="3000" dirty="0" err="1"/>
              <a:t>eu</a:t>
            </a:r>
            <a:r>
              <a:rPr lang="en-US" sz="3000" dirty="0"/>
              <a:t> O </a:t>
            </a:r>
            <a:r>
              <a:rPr lang="en-US" sz="3000" dirty="0" err="1"/>
              <a:t>amo</a:t>
            </a:r>
            <a:r>
              <a:rPr lang="en-US" sz="3000" dirty="0"/>
              <a:t>. </a:t>
            </a:r>
          </a:p>
          <a:p>
            <a:endParaRPr lang="en-US" sz="2000" dirty="0"/>
          </a:p>
          <a:p>
            <a:r>
              <a:rPr lang="en-US" sz="2000" dirty="0"/>
              <a:t>(</a:t>
            </a:r>
            <a:r>
              <a:rPr lang="en-US" sz="2000" dirty="0" err="1"/>
              <a:t>Repete</a:t>
            </a:r>
            <a:r>
              <a:rPr lang="en-US" sz="20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C76CBC-4AA2-67C3-6F4B-F9E61B927129}"/>
              </a:ext>
            </a:extLst>
          </p:cNvPr>
          <p:cNvSpPr txBox="1"/>
          <p:nvPr/>
        </p:nvSpPr>
        <p:spPr>
          <a:xfrm>
            <a:off x="997358" y="6638305"/>
            <a:ext cx="6816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entury Gothic" panose="020B0502020202020204" pitchFamily="34" charset="0"/>
              </a:rPr>
              <a:t>"Jesus Loves Me, and I Love Jesus" by Rosie Smith, copyright © 2024 General Conference Corporation® of Seventh-day Adventists.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40E1CBA-7A5A-553F-95AB-CFFF39689AD3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20B8F9B-032A-79CD-4425-3F420A2D92E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Jesus me Ama e Eu o Amo">
            <a:hlinkClick r:id="" action="ppaction://media"/>
            <a:extLst>
              <a:ext uri="{FF2B5EF4-FFF2-40B4-BE49-F238E27FC236}">
                <a16:creationId xmlns:a16="http://schemas.microsoft.com/office/drawing/2014/main" id="{5D35EB07-2D51-EFF1-BDFE-2905E7920E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Somos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uma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Família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2D851B-ADD8-E3B8-9C3C-18975B4EC6A2}"/>
              </a:ext>
            </a:extLst>
          </p:cNvPr>
          <p:cNvSpPr txBox="1">
            <a:spLocks/>
          </p:cNvSpPr>
          <p:nvPr/>
        </p:nvSpPr>
        <p:spPr>
          <a:xfrm>
            <a:off x="486890" y="6460581"/>
            <a:ext cx="7517058" cy="3729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Big Family"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293519" y="1674520"/>
            <a:ext cx="8573390" cy="47860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Somos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todos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um no grande lar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Como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irmãos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queremos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ser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uma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grande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família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Somos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família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de Deus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aqui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no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mundo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Somos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família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de Deus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aqui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no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mundo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A7C60A7-F529-F4FE-A468-B70993A88780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781EEE-A502-63EF-06C1-32B81E2EBA2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Somos Uma Família">
            <a:hlinkClick r:id="" action="ppaction://media"/>
            <a:extLst>
              <a:ext uri="{FF2B5EF4-FFF2-40B4-BE49-F238E27FC236}">
                <a16:creationId xmlns:a16="http://schemas.microsoft.com/office/drawing/2014/main" id="{D77A4D54-B4A7-04F2-1EA3-5EF5F39B1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9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B808C89-7276-165B-F111-B0053B351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425898A-B4AE-97CE-D1F8-D4289E1C0EE5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3197A77-7292-FAA9-1E42-81758932EF61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C3F8207C-00DB-58C4-B344-C957F8F9DF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9E101F5-CFD9-F75B-A498-A682E0B838F6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40D7013-4FFB-D4A6-4E36-0E13A47B4A07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62D6A33-3B63-F56B-4666-9D53469A5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28C6C2F-0EA6-352E-C679-6109751BA064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A293CDA-530B-8E26-90E3-995537648399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arabéns">
            <a:hlinkClick r:id="" action="ppaction://media"/>
            <a:extLst>
              <a:ext uri="{FF2B5EF4-FFF2-40B4-BE49-F238E27FC236}">
                <a16:creationId xmlns:a16="http://schemas.microsoft.com/office/drawing/2014/main" id="{56EC2807-FBF6-F49D-975D-507F725008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D858E1B-6469-161A-0A32-583218DED7D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7B5D672-708E-4F41-68BD-9B18D9A2E9C2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418B2-F73F-8CAC-5ACB-B9C7D726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12CC4A-0BCB-2BDA-2EFA-15B79CF28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15766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15766"/>
                </a:solidFill>
                <a:effectLst/>
                <a:latin typeface="Century Gothic" panose="020B0502020202020204" pitchFamily="34" charset="0"/>
              </a:rPr>
              <a:t> para </a:t>
            </a:r>
            <a:r>
              <a:rPr lang="en-AU" sz="2400" b="1" dirty="0" err="1">
                <a:solidFill>
                  <a:srgbClr val="A15766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1576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75E565B-7A68-E2E6-EC58-75494DB296A4}"/>
              </a:ext>
            </a:extLst>
          </p:cNvPr>
          <p:cNvSpPr/>
          <p:nvPr/>
        </p:nvSpPr>
        <p:spPr>
          <a:xfrm>
            <a:off x="25481" y="490936"/>
            <a:ext cx="4649550" cy="440037"/>
          </a:xfrm>
          <a:prstGeom prst="roundRect">
            <a:avLst/>
          </a:prstGeom>
          <a:solidFill>
            <a:srgbClr val="A157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A73D6B1-C640-CB79-797E-B4B0DF4F3EB4}"/>
              </a:ext>
            </a:extLst>
          </p:cNvPr>
          <p:cNvSpPr txBox="1">
            <a:spLocks/>
          </p:cNvSpPr>
          <p:nvPr/>
        </p:nvSpPr>
        <p:spPr>
          <a:xfrm>
            <a:off x="441039" y="1722849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A04840-E387-CFF1-C80F-EF404E046B09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D1EFA3-CA51-0225-67E5-F38C049657E7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8" name="Ajoelho Para Orar">
            <a:hlinkClick r:id="" action="ppaction://media"/>
            <a:extLst>
              <a:ext uri="{FF2B5EF4-FFF2-40B4-BE49-F238E27FC236}">
                <a16:creationId xmlns:a16="http://schemas.microsoft.com/office/drawing/2014/main" id="{DADD9612-9ADF-3485-73F8-4AE70CA784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8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55D5D5-5122-0295-955C-71536FCBE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F02D23-8BD2-EBF4-6F17-A7E356C5CFD2}"/>
              </a:ext>
            </a:extLst>
          </p:cNvPr>
          <p:cNvSpPr/>
          <p:nvPr/>
        </p:nvSpPr>
        <p:spPr>
          <a:xfrm>
            <a:off x="655443" y="1174499"/>
            <a:ext cx="5901892" cy="4509002"/>
          </a:xfrm>
          <a:prstGeom prst="roundRect">
            <a:avLst/>
          </a:prstGeom>
          <a:solidFill>
            <a:srgbClr val="A157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962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7D6C885-9C1A-75EE-B64C-FB7E428F6A03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05FAFC-081E-53B3-AEFE-A705EB0D8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8BC3C2C-0943-67A2-FAFB-6A36C1EE1501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3E5B8D5-E4C0-B8EB-01D3-41245A6CC06E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0166A80-13EF-230E-5AAC-A1BD5D4A2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EE933CB-58D3-6D91-E459-C41A44ABAE78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D864AE00-B26E-652D-46EF-30450AE8D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1091038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BF04FD4-678A-B1B1-78AF-37661E24DAF8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BBE056-3113-67E8-1DC8-DE251123EAA6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D7372A6-7E47-4899-344C-64E944DA733B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B9F15-35A1-8936-E00F-609022FBC7EA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3964BE-E39D-A46F-CD18-740ECE1323C0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E5636980-A787-28BF-2C9E-61DE21D126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9E190D-369A-A8B0-EFBF-D37238B12365}"/>
              </a:ext>
            </a:extLst>
          </p:cNvPr>
          <p:cNvSpPr/>
          <p:nvPr/>
        </p:nvSpPr>
        <p:spPr>
          <a:xfrm>
            <a:off x="169728" y="4240250"/>
            <a:ext cx="7907471" cy="2431435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169730" y="4284777"/>
            <a:ext cx="790747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“Perto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está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 Senhor dos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têm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coração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quebrantado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e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salva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os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contritos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de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espírito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Psalm 34:18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D095458-8811-E803-85BB-32256689AD8F}"/>
              </a:ext>
            </a:extLst>
          </p:cNvPr>
          <p:cNvSpPr/>
          <p:nvPr/>
        </p:nvSpPr>
        <p:spPr>
          <a:xfrm>
            <a:off x="30806" y="447585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2A78F1-2A6E-BC08-AE2D-E9E0C02475FD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0638EB-CD5E-CA1F-B098-04BD7504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F29B9B6-0310-EADE-62B2-2BB353ADD75B}"/>
              </a:ext>
            </a:extLst>
          </p:cNvPr>
          <p:cNvSpPr/>
          <p:nvPr/>
        </p:nvSpPr>
        <p:spPr>
          <a:xfrm>
            <a:off x="33565" y="461166"/>
            <a:ext cx="4856207" cy="440037"/>
          </a:xfrm>
          <a:prstGeom prst="roundRect">
            <a:avLst/>
          </a:prstGeom>
          <a:solidFill>
            <a:srgbClr val="82C5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C849AD9-C7A8-44AB-38FC-7509E982FF52}"/>
              </a:ext>
            </a:extLst>
          </p:cNvPr>
          <p:cNvSpPr txBox="1">
            <a:spLocks/>
          </p:cNvSpPr>
          <p:nvPr/>
        </p:nvSpPr>
        <p:spPr>
          <a:xfrm>
            <a:off x="805058" y="194943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dirty="0"/>
              <a:t>Deus </a:t>
            </a:r>
            <a:r>
              <a:rPr lang="en-AU" dirty="0" err="1"/>
              <a:t>perto</a:t>
            </a:r>
            <a:r>
              <a:rPr lang="en-AU" dirty="0"/>
              <a:t> </a:t>
            </a:r>
            <a:r>
              <a:rPr lang="en-AU" dirty="0" err="1"/>
              <a:t>está</a:t>
            </a:r>
            <a:r>
              <a:rPr lang="en-AU" dirty="0"/>
              <a:t> dos </a:t>
            </a:r>
            <a:r>
              <a:rPr lang="en-AU" dirty="0" err="1"/>
              <a:t>corações</a:t>
            </a:r>
            <a:endParaRPr lang="en-AU" dirty="0"/>
          </a:p>
          <a:p>
            <a:r>
              <a:rPr lang="en-AU" dirty="0" err="1"/>
              <a:t>Que</a:t>
            </a:r>
            <a:r>
              <a:rPr lang="en-AU" dirty="0"/>
              <a:t> </a:t>
            </a:r>
            <a:r>
              <a:rPr lang="en-AU" dirty="0" err="1"/>
              <a:t>quebrantados</a:t>
            </a:r>
            <a:r>
              <a:rPr lang="en-AU" dirty="0"/>
              <a:t> </a:t>
            </a:r>
            <a:r>
              <a:rPr lang="en-AU" dirty="0" err="1"/>
              <a:t>estão</a:t>
            </a:r>
            <a:r>
              <a:rPr lang="en-AU" dirty="0"/>
              <a:t>.</a:t>
            </a:r>
          </a:p>
          <a:p>
            <a:r>
              <a:rPr lang="en-AU" dirty="0"/>
              <a:t>Deus </a:t>
            </a:r>
            <a:r>
              <a:rPr lang="en-AU" dirty="0" err="1"/>
              <a:t>perto</a:t>
            </a:r>
            <a:r>
              <a:rPr lang="en-AU" dirty="0"/>
              <a:t> </a:t>
            </a:r>
            <a:r>
              <a:rPr lang="en-AU" dirty="0" err="1"/>
              <a:t>está</a:t>
            </a:r>
            <a:r>
              <a:rPr lang="en-AU" dirty="0"/>
              <a:t> dos </a:t>
            </a:r>
            <a:r>
              <a:rPr lang="en-AU" dirty="0" err="1"/>
              <a:t>corações</a:t>
            </a:r>
            <a:endParaRPr lang="en-AU" dirty="0"/>
          </a:p>
          <a:p>
            <a:r>
              <a:rPr lang="en-AU" dirty="0" err="1"/>
              <a:t>Que</a:t>
            </a:r>
            <a:r>
              <a:rPr lang="en-AU" dirty="0"/>
              <a:t> </a:t>
            </a:r>
            <a:r>
              <a:rPr lang="en-AU" dirty="0" err="1"/>
              <a:t>quebrantados</a:t>
            </a:r>
            <a:r>
              <a:rPr lang="en-AU" dirty="0"/>
              <a:t> </a:t>
            </a:r>
            <a:r>
              <a:rPr lang="en-AU" dirty="0" err="1"/>
              <a:t>estão</a:t>
            </a:r>
            <a:r>
              <a:rPr lang="en-AU" dirty="0"/>
              <a:t>.</a:t>
            </a:r>
          </a:p>
          <a:p>
            <a:endParaRPr lang="en-US" sz="1600" kern="100" dirty="0">
              <a:latin typeface="Century Gothic"/>
              <a:ea typeface="Aptos" panose="020B0004020202020204" pitchFamily="34" charset="0"/>
              <a:cs typeface="Times New Roman"/>
            </a:endParaRPr>
          </a:p>
          <a:p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 err="1"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lang="en-US" dirty="0"/>
          </a:p>
          <a:p>
            <a:endParaRPr lang="en-US" sz="2000" dirty="0"/>
          </a:p>
          <a:p>
            <a:r>
              <a:rPr lang="en-AU" dirty="0"/>
              <a:t>Salmos 34:18.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41129E-9A76-BC4F-BD38-73BF26973A47}"/>
              </a:ext>
            </a:extLst>
          </p:cNvPr>
          <p:cNvSpPr txBox="1">
            <a:spLocks/>
          </p:cNvSpPr>
          <p:nvPr/>
        </p:nvSpPr>
        <p:spPr>
          <a:xfrm>
            <a:off x="436924" y="105007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82C5C5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Salmo 34:18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82C5C5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C5FB4C-84E7-E31F-4133-C1FAD128B396}"/>
              </a:ext>
            </a:extLst>
          </p:cNvPr>
          <p:cNvSpPr txBox="1">
            <a:spLocks/>
          </p:cNvSpPr>
          <p:nvPr/>
        </p:nvSpPr>
        <p:spPr>
          <a:xfrm>
            <a:off x="32607" y="6507685"/>
            <a:ext cx="8081249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"Psalm 34:18"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F8C5A1D-C751-3944-E47B-6AC4F09E5D98}"/>
              </a:ext>
            </a:extLst>
          </p:cNvPr>
          <p:cNvSpPr txBox="1">
            <a:spLocks/>
          </p:cNvSpPr>
          <p:nvPr/>
        </p:nvSpPr>
        <p:spPr>
          <a:xfrm>
            <a:off x="9897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Salmos c34 v18">
            <a:hlinkClick r:id="" action="ppaction://media"/>
            <a:extLst>
              <a:ext uri="{FF2B5EF4-FFF2-40B4-BE49-F238E27FC236}">
                <a16:creationId xmlns:a16="http://schemas.microsoft.com/office/drawing/2014/main" id="{25D399ED-DAAC-6AF9-20E6-FBB26FBA5C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2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CFEBA4C-6FE9-52D4-D352-10C1A9EFB902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07F9B-E0DF-76FB-A880-7D00BA9D7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A578CF0-5F69-F539-6F12-7FB6F0BF5C0D}"/>
              </a:ext>
            </a:extLst>
          </p:cNvPr>
          <p:cNvSpPr/>
          <p:nvPr/>
        </p:nvSpPr>
        <p:spPr>
          <a:xfrm>
            <a:off x="33416" y="491146"/>
            <a:ext cx="4856207" cy="440037"/>
          </a:xfrm>
          <a:prstGeom prst="roundRect">
            <a:avLst/>
          </a:prstGeom>
          <a:solidFill>
            <a:srgbClr val="249F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8F9F7-D6D8-4BD8-F324-E3662E51CEDB}"/>
              </a:ext>
            </a:extLst>
          </p:cNvPr>
          <p:cNvSpPr txBox="1"/>
          <p:nvPr/>
        </p:nvSpPr>
        <p:spPr>
          <a:xfrm>
            <a:off x="1015074" y="1866858"/>
            <a:ext cx="6216999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249FBE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49FBE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49FBE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  <a:t>. </a:t>
            </a:r>
          </a:p>
          <a:p>
            <a:pPr algn="ctr"/>
            <a: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  <a:t>Ele </a:t>
            </a:r>
            <a:r>
              <a:rPr lang="en-AU" sz="5400" b="1" i="1" dirty="0" err="1">
                <a:solidFill>
                  <a:srgbClr val="249FBE"/>
                </a:solidFill>
                <a:latin typeface="Century Gothic" panose="020B0502020202020204" pitchFamily="34" charset="0"/>
              </a:rPr>
              <a:t>quer</a:t>
            </a:r>
            <a: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  <a:t> ser meu amigo </a:t>
            </a:r>
            <a:r>
              <a:rPr lang="en-AU" sz="5400" b="1" i="1" dirty="0" err="1">
                <a:solidFill>
                  <a:srgbClr val="249FBE"/>
                </a:solidFill>
                <a:latin typeface="Century Gothic" panose="020B0502020202020204" pitchFamily="34" charset="0"/>
              </a:rPr>
              <a:t>próximo</a:t>
            </a:r>
            <a: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  <a:t>.</a:t>
            </a:r>
            <a:br>
              <a:rPr lang="en-AU" sz="5400" b="1" i="1" dirty="0">
                <a:solidFill>
                  <a:srgbClr val="249FBE"/>
                </a:solidFill>
                <a:latin typeface="Century Gothic" panose="020B0502020202020204" pitchFamily="34" charset="0"/>
              </a:rPr>
            </a:br>
            <a:endParaRPr lang="en-AU" sz="5300" b="1" dirty="0">
              <a:solidFill>
                <a:srgbClr val="249FB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FAE797-E514-6A4E-E7E6-BEE3AC8A4C71}"/>
              </a:ext>
            </a:extLst>
          </p:cNvPr>
          <p:cNvSpPr txBox="1">
            <a:spLocks/>
          </p:cNvSpPr>
          <p:nvPr/>
        </p:nvSpPr>
        <p:spPr>
          <a:xfrm>
            <a:off x="3341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05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901936-794A-99DD-15C5-9CA22408ECC2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733875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772FC-5837-116B-665E-65EA24C81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940D97B-133B-38AE-C7E6-91D9E020FA02}"/>
              </a:ext>
            </a:extLst>
          </p:cNvPr>
          <p:cNvSpPr txBox="1">
            <a:spLocks/>
          </p:cNvSpPr>
          <p:nvPr/>
        </p:nvSpPr>
        <p:spPr>
          <a:xfrm>
            <a:off x="2732204" y="6384190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Carlos </a:t>
            </a:r>
            <a:r>
              <a:rPr lang="en-US" sz="800" dirty="0" err="1">
                <a:latin typeface="Century Gothic" panose="020B0502020202020204" pitchFamily="34" charset="0"/>
              </a:rPr>
              <a:t>Seribelli</a:t>
            </a:r>
            <a:r>
              <a:rPr lang="en-US" sz="800" dirty="0">
                <a:latin typeface="Century Gothic" panose="020B0502020202020204" pitchFamily="34" charset="0"/>
              </a:rPr>
              <a:t> and Paula Lobo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F30B2F-92AD-377E-B350-CE1C3187D8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24011" t="-369" r="-962" b="78883"/>
          <a:stretch>
            <a:fillRect/>
          </a:stretch>
        </p:blipFill>
        <p:spPr>
          <a:xfrm>
            <a:off x="-5205140" y="-253722"/>
            <a:ext cx="19251340" cy="711172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2A0D792-CB0B-9D40-A963-F5146FEB134A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313E04-0B07-1C8E-C974-27C259E0F9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00"/>
          <a:stretch>
            <a:fillRect/>
          </a:stretch>
        </p:blipFill>
        <p:spPr>
          <a:xfrm>
            <a:off x="0" y="-25887"/>
            <a:ext cx="12192000" cy="69386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F42084-CB09-A9C8-9779-5C2EA253C545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0EAEEF-53A7-844C-CCB8-B0B3E902AC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000"/>
          <a:stretch>
            <a:fillRect/>
          </a:stretch>
        </p:blipFill>
        <p:spPr>
          <a:xfrm>
            <a:off x="-124047" y="0"/>
            <a:ext cx="12440093" cy="822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0B272F-EA27-71DF-008F-2D54E063EA5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77922C-B795-9374-E801-94A0F758D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78" t="62112" r="18609" b="8158"/>
          <a:stretch>
            <a:fillRect/>
          </a:stretch>
        </p:blipFill>
        <p:spPr>
          <a:xfrm>
            <a:off x="-25400" y="0"/>
            <a:ext cx="122173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420638-C81B-D22B-0F74-879801DD5AA9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D64B6F-22FE-1890-C7C4-D152497D5D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5407" t="6845" r="72074" b="71452"/>
          <a:stretch>
            <a:fillRect/>
          </a:stretch>
        </p:blipFill>
        <p:spPr>
          <a:xfrm>
            <a:off x="0" y="-621792"/>
            <a:ext cx="12192000" cy="15546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F40D9-8A7B-E67D-61C2-E711BFD44B8C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86024-626F-E8F7-FDE5-125600858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A0F041-1A7F-2412-EB2D-2E71E21E7C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4" r="17590" b="67229"/>
          <a:stretch>
            <a:fillRect/>
          </a:stretch>
        </p:blipFill>
        <p:spPr>
          <a:xfrm>
            <a:off x="-804672" y="-191579"/>
            <a:ext cx="12996672" cy="70495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7E2832-8867-5F37-FDF6-E32AFB255473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440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036BD-9B32-9E31-168B-50B31716E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020A9D-53C4-3E51-62FA-16BF14EB6F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74811" r="61981" b="9026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3AF8FE-AE4D-5695-568C-63B91DFD945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544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DBF2B-B9A3-F810-7D71-BD9D5595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DFD2E9-F152-1097-80A0-43A9851AFE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5" r="14875" b="63811"/>
          <a:stretch>
            <a:fillRect/>
          </a:stretch>
        </p:blipFill>
        <p:spPr>
          <a:xfrm>
            <a:off x="0" y="1"/>
            <a:ext cx="1230263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8A8FC8-A81A-219C-E6F5-F429533C40AB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8368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BC17A48-F3C4-D5A1-9679-392D2B10C315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960538-441E-3005-06CE-4104BD444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4D4750D-929D-AF03-A98D-967CBE8052EB}"/>
              </a:ext>
            </a:extLst>
          </p:cNvPr>
          <p:cNvSpPr/>
          <p:nvPr/>
        </p:nvSpPr>
        <p:spPr>
          <a:xfrm>
            <a:off x="33396" y="491146"/>
            <a:ext cx="4856207" cy="440037"/>
          </a:xfrm>
          <a:prstGeom prst="roundRect">
            <a:avLst/>
          </a:prstGeom>
          <a:solidFill>
            <a:srgbClr val="249F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D468FD-5FD3-3131-164F-EDC3B610A697}"/>
              </a:ext>
            </a:extLst>
          </p:cNvPr>
          <p:cNvSpPr txBox="1"/>
          <p:nvPr/>
        </p:nvSpPr>
        <p:spPr>
          <a:xfrm>
            <a:off x="1015074" y="1866858"/>
            <a:ext cx="6216999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AU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AU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AU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AU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ser meu amigo </a:t>
            </a:r>
            <a:r>
              <a:rPr kumimoji="0" lang="en-AU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próximo</a:t>
            </a: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b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249FB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AU" sz="5300" b="1" i="0" u="none" strike="noStrike" kern="1200" cap="none" spc="0" normalizeH="0" baseline="0" noProof="0" dirty="0">
              <a:ln>
                <a:noFill/>
              </a:ln>
              <a:solidFill>
                <a:srgbClr val="249FB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78B711-2364-1470-279B-4773B5C4A1A5}"/>
              </a:ext>
            </a:extLst>
          </p:cNvPr>
          <p:cNvSpPr txBox="1">
            <a:spLocks/>
          </p:cNvSpPr>
          <p:nvPr/>
        </p:nvSpPr>
        <p:spPr>
          <a:xfrm>
            <a:off x="33396" y="461440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763649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246286" y="141833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076677" y="1780014"/>
            <a:ext cx="624110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DA NATUREZA E 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AC088C-8813-5B0C-17AD-F403B863C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D2EB036-5480-F4EE-DC83-51E007CA82C9}"/>
              </a:ext>
            </a:extLst>
          </p:cNvPr>
          <p:cNvSpPr/>
          <p:nvPr/>
        </p:nvSpPr>
        <p:spPr>
          <a:xfrm>
            <a:off x="1554586" y="1174499"/>
            <a:ext cx="5901891" cy="4464302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C0E557-56E9-ED02-5174-F56F77403284}"/>
              </a:ext>
            </a:extLst>
          </p:cNvPr>
          <p:cNvSpPr txBox="1"/>
          <p:nvPr/>
        </p:nvSpPr>
        <p:spPr>
          <a:xfrm>
            <a:off x="1554585" y="2459503"/>
            <a:ext cx="59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91ABDE-DA40-929E-943C-497786C2B599}"/>
              </a:ext>
            </a:extLst>
          </p:cNvPr>
          <p:cNvSpPr txBox="1">
            <a:spLocks/>
          </p:cNvSpPr>
          <p:nvPr/>
        </p:nvSpPr>
        <p:spPr>
          <a:xfrm>
            <a:off x="901486" y="494813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A771AF"/>
                </a:solidFill>
                <a:latin typeface="Century Gothic" panose="020B0502020202020204" pitchFamily="34" charset="0"/>
              </a:rPr>
              <a:t>Meu Querido Jesus</a:t>
            </a:r>
            <a:endParaRPr lang="en-AU" sz="2400" dirty="0">
              <a:solidFill>
                <a:srgbClr val="A771A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Meu Jesus Querido">
            <a:hlinkClick r:id="" action="ppaction://media"/>
            <a:extLst>
              <a:ext uri="{FF2B5EF4-FFF2-40B4-BE49-F238E27FC236}">
                <a16:creationId xmlns:a16="http://schemas.microsoft.com/office/drawing/2014/main" id="{7290E19B-1277-2A55-9244-27FA7D5CDC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9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C97D51-5A92-FDE8-A6A6-2CEB39910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9C662F0-219D-1464-1E7B-13E4FFD205F5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77590-CB76-36E6-5A23-554CE950E16D}"/>
              </a:ext>
            </a:extLst>
          </p:cNvPr>
          <p:cNvSpPr txBox="1"/>
          <p:nvPr/>
        </p:nvSpPr>
        <p:spPr>
          <a:xfrm>
            <a:off x="1554586" y="2459503"/>
            <a:ext cx="59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7122350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F303730-A593-D7BC-AEF9-47670AFDDE9D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F2BFACA-FA2E-D018-F759-0C6BDA92F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7E11DE3-3C95-7D4C-4376-584AFCCF934F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CEA370B-BA05-EAF8-71AF-05CA0822A880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F2C330A-B59F-E9D8-A14C-193C3ABA5C3A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É Jesus">
            <a:hlinkClick r:id="" action="ppaction://media"/>
            <a:extLst>
              <a:ext uri="{FF2B5EF4-FFF2-40B4-BE49-F238E27FC236}">
                <a16:creationId xmlns:a16="http://schemas.microsoft.com/office/drawing/2014/main" id="{41C264B7-57C6-0921-C598-566E6DD97C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7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AA84EB3-2A99-E895-5CBC-90C254F15F52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C79689-F49B-45F5-0320-255C9C849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1A06490-1A8D-49B1-D6A3-B5B077CD2345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CA76686-93FC-3170-3966-DCF26B8703A5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783063D-41D1-A0BD-BE1F-B0BEB2549DAB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4041210-D700-6128-8076-E42E55FD5C28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4F4098-E268-251F-CCF7-A09BC0885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9A77A21-883C-0D8B-88F6-1716C933449E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813DF4D-000B-EA47-E786-D78D56CBD673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CB7668A-202E-DA7D-9BF0-86A36CDDD6DA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405898-5277-6C59-F072-CAA45E2BD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FBC9E9-C8EA-08CC-3694-CC43FDC547FD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CE27FD6-8FB2-80B2-44EB-34D91E05F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EF01B36-8945-5BF2-3840-14FEEA98D015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57BD3D8-3207-52E2-DA08-2548B6DFD1F2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AF1331F-2529-1079-4FC9-20F2167F5415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4537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50B29A-666C-C730-D98E-AC941C776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D5E9A3A-B801-9F87-1B85-A041F54CA46D}"/>
              </a:ext>
            </a:extLst>
          </p:cNvPr>
          <p:cNvSpPr/>
          <p:nvPr/>
        </p:nvSpPr>
        <p:spPr>
          <a:xfrm>
            <a:off x="655443" y="1174499"/>
            <a:ext cx="5901892" cy="4509002"/>
          </a:xfrm>
          <a:prstGeom prst="roundRect">
            <a:avLst/>
          </a:prstGeom>
          <a:solidFill>
            <a:srgbClr val="A157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703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17254</TotalTime>
  <Words>1165</Words>
  <Application>Microsoft Macintosh PowerPoint</Application>
  <PresentationFormat>Widescreen</PresentationFormat>
  <Paragraphs>204</Paragraphs>
  <Slides>41</Slides>
  <Notes>7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PowerPoint Presentation</vt:lpstr>
      <vt:lpstr>É hora de escutar</vt:lpstr>
      <vt:lpstr>PowerPoint Presentation</vt:lpstr>
      <vt:lpstr>PowerPoint Presentation</vt:lpstr>
      <vt:lpstr>Bem-Vindo és</vt:lpstr>
      <vt:lpstr>Bem-Vindo és</vt:lpstr>
      <vt:lpstr>Jesus me Ama e eu O Amo</vt:lpstr>
      <vt:lpstr>Somos uma Família</vt:lpstr>
      <vt:lpstr>Música da Visita</vt:lpstr>
      <vt:lpstr>Parabéns</vt:lpstr>
      <vt:lpstr>Ajoelho para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101</cp:revision>
  <dcterms:created xsi:type="dcterms:W3CDTF">2025-03-02T08:19:28Z</dcterms:created>
  <dcterms:modified xsi:type="dcterms:W3CDTF">2026-09-30T09:49:22Z</dcterms:modified>
</cp:coreProperties>
</file>