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421" r:id="rId2"/>
    <p:sldId id="422" r:id="rId3"/>
    <p:sldId id="423" r:id="rId4"/>
    <p:sldId id="424" r:id="rId5"/>
    <p:sldId id="374" r:id="rId6"/>
    <p:sldId id="393" r:id="rId7"/>
    <p:sldId id="394" r:id="rId8"/>
    <p:sldId id="425" r:id="rId9"/>
    <p:sldId id="367" r:id="rId10"/>
    <p:sldId id="384" r:id="rId11"/>
    <p:sldId id="439" r:id="rId12"/>
    <p:sldId id="404" r:id="rId13"/>
    <p:sldId id="441" r:id="rId14"/>
    <p:sldId id="433" r:id="rId15"/>
    <p:sldId id="434" r:id="rId16"/>
    <p:sldId id="435" r:id="rId17"/>
    <p:sldId id="436" r:id="rId18"/>
    <p:sldId id="437" r:id="rId19"/>
    <p:sldId id="311" r:id="rId20"/>
    <p:sldId id="392" r:id="rId21"/>
    <p:sldId id="337" r:id="rId22"/>
    <p:sldId id="438" r:id="rId23"/>
    <p:sldId id="409" r:id="rId24"/>
    <p:sldId id="312" r:id="rId25"/>
    <p:sldId id="368" r:id="rId26"/>
    <p:sldId id="370" r:id="rId27"/>
    <p:sldId id="313" r:id="rId28"/>
    <p:sldId id="366" r:id="rId29"/>
    <p:sldId id="280" r:id="rId30"/>
    <p:sldId id="411" r:id="rId31"/>
    <p:sldId id="412" r:id="rId32"/>
    <p:sldId id="413" r:id="rId33"/>
    <p:sldId id="414" r:id="rId34"/>
    <p:sldId id="415" r:id="rId35"/>
    <p:sldId id="416" r:id="rId36"/>
    <p:sldId id="379" r:id="rId37"/>
    <p:sldId id="417" r:id="rId38"/>
    <p:sldId id="315" r:id="rId39"/>
    <p:sldId id="323" r:id="rId40"/>
    <p:sldId id="406" r:id="rId41"/>
    <p:sldId id="407" r:id="rId42"/>
    <p:sldId id="408" r:id="rId43"/>
    <p:sldId id="440" r:id="rId44"/>
    <p:sldId id="420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4E41"/>
    <a:srgbClr val="6A4F41"/>
    <a:srgbClr val="7AA8C0"/>
    <a:srgbClr val="234151"/>
    <a:srgbClr val="507ED9"/>
    <a:srgbClr val="12BBB1"/>
    <a:srgbClr val="5CAA9B"/>
    <a:srgbClr val="6F0D2D"/>
    <a:srgbClr val="E7B349"/>
    <a:srgbClr val="4E9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AC577C-6B7C-904A-AEA6-5F435A824026}" v="31" dt="2026-09-29T14:32:34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87"/>
    <p:restoredTop sz="94616"/>
  </p:normalViewPr>
  <p:slideViewPr>
    <p:cSldViewPr snapToGrid="0">
      <p:cViewPr varScale="1">
        <p:scale>
          <a:sx n="120" d="100"/>
          <a:sy n="120" d="100"/>
        </p:scale>
        <p:origin x="392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84277-0DB0-ECDD-7909-9274A53EF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20CFF-87BA-E17C-9EB8-07CAFBB9E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F5DE5B-97BE-41D3-A27A-B51D65C01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4FF5F-54C1-A169-E0BC-F581238E4F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6900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4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3826913-50E5-B033-26D1-AB91D6663004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318FFB-6C2B-50E9-EDFD-952EA143452B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353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2E6B165-B2B8-0E55-BC2B-2F7736A9487A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130428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7A040AD-5CF8-0841-DDB2-D26E23FDDA36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349699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93A1C5-7FAA-9B25-B0AB-5F2AD2D417C3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0A62DB-A8A4-800D-36BC-F193C4EA7EA7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44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82A666F-8AEE-4169-D448-B2D837B6B14A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2757162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F9ABB23-9B08-57C9-1366-00C41DC9EE12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E21705B-B384-88B1-0A6A-5B117E0792CF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E1E1FE-B6DD-DBC9-B56E-8447C409081E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238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AF32BF-C0CD-C630-A715-08DF1C246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BF3FE90-1738-BC87-2C9E-A4F318E449AE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7BE121B-5399-2EBA-2202-8582CBE0A463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E808B23-B7C0-92D9-3BA9-811C6E82DC2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A5A494F7-E986-60E3-559D-B1B2813C9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0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2611-3F5F-B09C-8662-477264023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229BBB-7F0B-503D-2E3F-3100AF9C2EA4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0824DC3-2FC9-B07F-832B-C9CE47209E13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E29C74-D744-6CD3-0F88-6A38A15F449F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FA2FDE-98D9-76D2-E4C2-DBCBB7DA3A79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35B3F703-3471-8F65-E400-C39A002B3E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2AC96-3433-8787-46AE-34DA8F7AE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C839AB2-F99D-1A73-C05A-0494DDD9BB92}"/>
              </a:ext>
            </a:extLst>
          </p:cNvPr>
          <p:cNvSpPr txBox="1">
            <a:spLocks/>
          </p:cNvSpPr>
          <p:nvPr/>
        </p:nvSpPr>
        <p:spPr>
          <a:xfrm>
            <a:off x="586084" y="1628848"/>
            <a:ext cx="7965572" cy="4997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forte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urso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grandalhão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vê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 forte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trovão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rasga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E420C7-59DE-D633-7A6A-3A6B71086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48007"/>
            <a:ext cx="9144000" cy="470001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C7A885D-4306-09E0-A2C7-405A7714F4F5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FA95A11-8CB2-4D8C-B761-A0F550E68F9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oderoso É o Senhor">
            <a:hlinkClick r:id="" action="ppaction://media"/>
            <a:extLst>
              <a:ext uri="{FF2B5EF4-FFF2-40B4-BE49-F238E27FC236}">
                <a16:creationId xmlns:a16="http://schemas.microsoft.com/office/drawing/2014/main" id="{92262128-31D2-3177-836B-85577D972F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4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AEA9DF-C8EA-50A0-569B-E00146AB8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4E27FDD5-C1D0-B9AF-1CEB-4CA1005451E5}"/>
              </a:ext>
            </a:extLst>
          </p:cNvPr>
          <p:cNvSpPr txBox="1">
            <a:spLocks/>
          </p:cNvSpPr>
          <p:nvPr/>
        </p:nvSpPr>
        <p:spPr>
          <a:xfrm>
            <a:off x="586084" y="1628848"/>
            <a:ext cx="7965572" cy="49975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7FCCEAB-DC67-8D36-BDDE-207543A2B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48007"/>
            <a:ext cx="9144000" cy="470001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6FA5D46-1F21-5417-179E-22DA5B0A5064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5F67B5F-3F7D-25E0-2D53-D9BFCD1A70B6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160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69DEF1-F2B9-A1F1-F314-290A8130A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EB77B05B-E052-9416-0F5B-9EC53F46810D}"/>
              </a:ext>
            </a:extLst>
          </p:cNvPr>
          <p:cNvSpPr txBox="1">
            <a:spLocks/>
          </p:cNvSpPr>
          <p:nvPr/>
        </p:nvSpPr>
        <p:spPr>
          <a:xfrm>
            <a:off x="730732" y="1681930"/>
            <a:ext cx="7903355" cy="4457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Eu </a:t>
            </a:r>
            <a:r>
              <a:rPr lang="en-US" dirty="0" err="1"/>
              <a:t>quero</a:t>
            </a:r>
            <a:r>
              <a:rPr lang="en-US" dirty="0"/>
              <a:t> ser forte e </a:t>
            </a:r>
            <a:r>
              <a:rPr lang="en-US" dirty="0" err="1"/>
              <a:t>bom</a:t>
            </a:r>
            <a:r>
              <a:rPr lang="en-US" dirty="0"/>
              <a:t>, </a:t>
            </a:r>
            <a:r>
              <a:rPr lang="en-US" sz="2000" dirty="0"/>
              <a:t>(X3)</a:t>
            </a:r>
          </a:p>
          <a:p>
            <a:r>
              <a:rPr lang="en-US" dirty="0"/>
              <a:t>Por Cristo, Jesus.</a:t>
            </a:r>
          </a:p>
          <a:p>
            <a:endParaRPr lang="en-US" sz="2000" dirty="0"/>
          </a:p>
          <a:p>
            <a:r>
              <a:rPr lang="en-US" dirty="0"/>
              <a:t>Bem forte </a:t>
            </a:r>
            <a:r>
              <a:rPr lang="en-US" dirty="0" err="1"/>
              <a:t>quero</a:t>
            </a:r>
            <a:r>
              <a:rPr lang="en-US" dirty="0"/>
              <a:t> ser,</a:t>
            </a:r>
          </a:p>
          <a:p>
            <a:r>
              <a:rPr lang="en-US" dirty="0" err="1"/>
              <a:t>Mesmo</a:t>
            </a:r>
            <a:r>
              <a:rPr lang="en-US" dirty="0"/>
              <a:t> se </a:t>
            </a:r>
            <a:r>
              <a:rPr lang="en-US" dirty="0" err="1"/>
              <a:t>bem</a:t>
            </a:r>
            <a:r>
              <a:rPr lang="en-US" dirty="0"/>
              <a:t> </a:t>
            </a:r>
            <a:r>
              <a:rPr lang="en-US" dirty="0" err="1"/>
              <a:t>fraco</a:t>
            </a:r>
            <a:r>
              <a:rPr lang="en-US" dirty="0"/>
              <a:t> </a:t>
            </a:r>
            <a:r>
              <a:rPr lang="en-US" dirty="0" err="1"/>
              <a:t>estou</a:t>
            </a:r>
            <a:r>
              <a:rPr lang="en-US" dirty="0"/>
              <a:t>.</a:t>
            </a:r>
          </a:p>
          <a:p>
            <a:r>
              <a:rPr lang="en-US" dirty="0"/>
              <a:t>Eu </a:t>
            </a:r>
            <a:r>
              <a:rPr lang="en-US" dirty="0" err="1"/>
              <a:t>quero</a:t>
            </a:r>
            <a:r>
              <a:rPr lang="en-US" dirty="0"/>
              <a:t> ser forte e </a:t>
            </a:r>
            <a:r>
              <a:rPr lang="en-US" dirty="0" err="1"/>
              <a:t>bom</a:t>
            </a:r>
            <a:r>
              <a:rPr lang="en-US" dirty="0"/>
              <a:t>,</a:t>
            </a:r>
          </a:p>
          <a:p>
            <a:r>
              <a:rPr lang="en-US" dirty="0"/>
              <a:t>Por Cristo.</a:t>
            </a:r>
          </a:p>
          <a:p>
            <a:endParaRPr lang="en-US" sz="2000" dirty="0"/>
          </a:p>
          <a:p>
            <a:r>
              <a:rPr lang="en-US" sz="2000" dirty="0"/>
              <a:t>(Continua)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A6353-8902-BE2A-A22C-B03E8F6A5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228" y="112862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Forte e Bom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F8CA7F-560A-D024-B4DD-FDEC727D5398}"/>
              </a:ext>
            </a:extLst>
          </p:cNvPr>
          <p:cNvSpPr txBox="1"/>
          <p:nvPr/>
        </p:nvSpPr>
        <p:spPr>
          <a:xfrm>
            <a:off x="1943333" y="6531842"/>
            <a:ext cx="6477000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"Bold and Brave" by Beth Beaden, copyright © Beth Beaden. Used by permission.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CADD197-23C8-EDF5-6746-ADFBE3C99EFE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EDEE61-BB50-688D-14EC-1D7C702CA34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Forte e Bom">
            <a:hlinkClick r:id="" action="ppaction://media"/>
            <a:extLst>
              <a:ext uri="{FF2B5EF4-FFF2-40B4-BE49-F238E27FC236}">
                <a16:creationId xmlns:a16="http://schemas.microsoft.com/office/drawing/2014/main" id="{16CE6BAB-F621-2293-8974-F07B43E592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69DEF1-F2B9-A1F1-F314-290A8130A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EB77B05B-E052-9416-0F5B-9EC53F46810D}"/>
              </a:ext>
            </a:extLst>
          </p:cNvPr>
          <p:cNvSpPr txBox="1">
            <a:spLocks/>
          </p:cNvSpPr>
          <p:nvPr/>
        </p:nvSpPr>
        <p:spPr>
          <a:xfrm>
            <a:off x="730732" y="1681930"/>
            <a:ext cx="7903355" cy="4457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Eu </a:t>
            </a:r>
            <a:r>
              <a:rPr lang="en-US" dirty="0" err="1"/>
              <a:t>quero</a:t>
            </a:r>
            <a:r>
              <a:rPr lang="en-US" dirty="0"/>
              <a:t> ser forte e </a:t>
            </a:r>
            <a:r>
              <a:rPr lang="en-US" dirty="0" err="1"/>
              <a:t>bom</a:t>
            </a:r>
            <a:r>
              <a:rPr lang="en-US" dirty="0"/>
              <a:t>, </a:t>
            </a:r>
            <a:r>
              <a:rPr lang="en-US" sz="2000" dirty="0"/>
              <a:t>(X3)</a:t>
            </a:r>
          </a:p>
          <a:p>
            <a:r>
              <a:rPr lang="en-US" dirty="0"/>
              <a:t>Por Cristo, Jesus.</a:t>
            </a:r>
          </a:p>
          <a:p>
            <a:endParaRPr lang="en-US" sz="2000" dirty="0"/>
          </a:p>
          <a:p>
            <a:r>
              <a:rPr lang="en-US" dirty="0"/>
              <a:t>Bem forte </a:t>
            </a:r>
            <a:r>
              <a:rPr lang="en-US" dirty="0" err="1"/>
              <a:t>quero</a:t>
            </a:r>
            <a:r>
              <a:rPr lang="en-US" dirty="0"/>
              <a:t> ser,</a:t>
            </a:r>
          </a:p>
          <a:p>
            <a:r>
              <a:rPr lang="en-US" dirty="0" err="1"/>
              <a:t>Mesmo</a:t>
            </a:r>
            <a:r>
              <a:rPr lang="en-US" dirty="0"/>
              <a:t> se </a:t>
            </a:r>
            <a:r>
              <a:rPr lang="en-US" dirty="0" err="1"/>
              <a:t>bem</a:t>
            </a:r>
            <a:r>
              <a:rPr lang="en-US" dirty="0"/>
              <a:t> </a:t>
            </a:r>
            <a:r>
              <a:rPr lang="en-US" dirty="0" err="1"/>
              <a:t>fraco</a:t>
            </a:r>
            <a:r>
              <a:rPr lang="en-US" dirty="0"/>
              <a:t> </a:t>
            </a:r>
            <a:r>
              <a:rPr lang="en-US" dirty="0" err="1"/>
              <a:t>estou</a:t>
            </a:r>
            <a:r>
              <a:rPr lang="en-US" dirty="0"/>
              <a:t>.</a:t>
            </a:r>
          </a:p>
          <a:p>
            <a:r>
              <a:rPr lang="en-US" dirty="0"/>
              <a:t>Eu </a:t>
            </a:r>
            <a:r>
              <a:rPr lang="en-US" dirty="0" err="1"/>
              <a:t>quero</a:t>
            </a:r>
            <a:r>
              <a:rPr lang="en-US" dirty="0"/>
              <a:t> ser forte e </a:t>
            </a:r>
            <a:r>
              <a:rPr lang="en-US" dirty="0" err="1"/>
              <a:t>bom</a:t>
            </a:r>
            <a:r>
              <a:rPr lang="en-US" dirty="0"/>
              <a:t>,</a:t>
            </a:r>
          </a:p>
          <a:p>
            <a:r>
              <a:rPr lang="en-US" dirty="0"/>
              <a:t>Por Cristo.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A6353-8902-BE2A-A22C-B03E8F6A5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228" y="112862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Forte e Bom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F8CA7F-560A-D024-B4DD-FDEC727D5398}"/>
              </a:ext>
            </a:extLst>
          </p:cNvPr>
          <p:cNvSpPr txBox="1"/>
          <p:nvPr/>
        </p:nvSpPr>
        <p:spPr>
          <a:xfrm>
            <a:off x="1943333" y="6531842"/>
            <a:ext cx="6477000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"Bold and Brave" by Beth Beaden, copyright © Beth Beaden. Used by permission.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CADD197-23C8-EDF5-6746-ADFBE3C99EFE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EDEE61-BB50-688D-14EC-1D7C702CA34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016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7EDCA7-28FD-E4A3-E628-7327A9247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B1CA332-F2FD-3196-D4CA-A135328AC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55B475C-AD21-664D-F566-4B920093D193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à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triste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fraco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chamar.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</a:p>
        </p:txBody>
      </p:sp>
      <p:pic>
        <p:nvPicPr>
          <p:cNvPr id="12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7C458A31-B0A6-712F-BCAD-7AEFC443A9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307B44F-9C1E-5A06-BF5B-C07926EB9C87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8F5EE25-CBD8-18DB-CD8A-4B84EB015E77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O Que Jesus Pode Fazer">
            <a:hlinkClick r:id="" action="ppaction://media"/>
            <a:extLst>
              <a:ext uri="{FF2B5EF4-FFF2-40B4-BE49-F238E27FC236}">
                <a16:creationId xmlns:a16="http://schemas.microsoft.com/office/drawing/2014/main" id="{7F3426E9-4189-D801-4F1D-C0970AE6699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63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numSld="3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543C4-1550-9BA3-5395-6751BCAD5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71CAE34-0627-F9E3-8089-01B98836BBED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</a:p>
        </p:txBody>
      </p:sp>
      <p:pic>
        <p:nvPicPr>
          <p:cNvPr id="7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D9F9DCDD-5595-C961-DC7A-B15C7222A9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001F74-A37A-0480-D9FA-F0C9906B866F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91B0502-E341-16DA-4D1D-90E73406FBF2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67664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36F9D8-7517-9067-54D8-D63B21A3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BBDE5AC-D09C-09BD-9F73-B561FE101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13E6C44-B9BF-9DB0-392D-C84FA4D2F549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Do, do, do, do, do, do.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A0E13A1B-ED6F-2AAE-1962-85A9E0FAD1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07705F4-7853-FB8C-5FE4-1DD7E964CB66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4E463A-3224-E441-3AFF-2E7AED54D6B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3392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>
            <a:extLst>
              <a:ext uri="{FF2B5EF4-FFF2-40B4-BE49-F238E27FC236}">
                <a16:creationId xmlns:a16="http://schemas.microsoft.com/office/drawing/2014/main" id="{A166169F-29B3-5EB7-1A76-7E560F2F1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D495C3FA-610F-7552-BEDF-3C18270C7019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3E1FDE93-C3A8-8A5F-0DF2-EBEF5AD0A752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9" name="Parabéns">
            <a:hlinkClick r:id="" action="ppaction://media"/>
            <a:extLst>
              <a:ext uri="{FF2B5EF4-FFF2-40B4-BE49-F238E27FC236}">
                <a16:creationId xmlns:a16="http://schemas.microsoft.com/office/drawing/2014/main" id="{973AECB8-150C-9951-FB67-1495A41C35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05E52EA5-51A8-9172-7CC1-0697C585B36A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F4496846-7EA9-AC94-BA20-C19FDAF210F4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38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FCD396E-09BC-CC22-A3D2-1C3CC3251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806E77D-BAAE-83C7-B3F7-D7B4AF91B8D0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C915F18-A3FA-CB1E-CB19-938260A01995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F0C47BB7-B64F-4178-37CA-0993CBE6AB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4EAF368-326E-9101-4AE4-5058CB9C74C7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13A3FE9-6AD5-4DE9-2C90-0B846B6EA912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44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8E9C377-30F0-D942-C19F-42FE2E8F6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para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BDE8AE7-99EC-DEFF-D494-E93386B3DF8C}"/>
              </a:ext>
            </a:extLst>
          </p:cNvPr>
          <p:cNvSpPr/>
          <p:nvPr/>
        </p:nvSpPr>
        <p:spPr>
          <a:xfrm>
            <a:off x="0" y="490240"/>
            <a:ext cx="4675031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2827FB9-3B0C-B97B-0D84-B79FE9DFF774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7E01805-8259-466C-542D-04EA75B9B35F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Ajoelho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Jesus, um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saiba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BEC6E76-7328-488E-1964-8C98526EBF30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joelho Para Orar">
            <a:hlinkClick r:id="" action="ppaction://media"/>
            <a:extLst>
              <a:ext uri="{FF2B5EF4-FFF2-40B4-BE49-F238E27FC236}">
                <a16:creationId xmlns:a16="http://schemas.microsoft.com/office/drawing/2014/main" id="{F1F8EA61-50B8-CE72-8486-FA6A7203A4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9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6720BC-2AF9-DDE4-6BEA-1DD162BFFA5D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63B07DF-F2F3-95D8-1DCA-D4C3BD4DD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919A57-4A9D-A9F1-5F1D-F565492043BE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67B0A0C-F316-5767-CAE9-BC92313D69A8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9B0ECD6-12A7-35EE-F5B8-102BDB1A3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702BF8A-44B8-CBF6-D49B-06D670BB4787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9E365E40-AA0D-18E8-0FCF-A0A4DAD51D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120555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5E8BA1-3F6B-2D04-0DD3-4978A2C67B3E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55B2541-C24D-F3FC-00B1-63A596278C41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8069118-F94D-CA7E-05FF-03BB4C7FD2CD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E237BE9-1E69-AB29-7CE4-45E3ADE3A8AB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4CEBC69-854D-0CD7-E04A-4DA7A194C485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E8AA75A7-FA13-B03B-C8DC-4E6E5C71AB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13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40539B-05E0-6783-A52A-394564C3E068}"/>
              </a:ext>
            </a:extLst>
          </p:cNvPr>
          <p:cNvSpPr/>
          <p:nvPr/>
        </p:nvSpPr>
        <p:spPr>
          <a:xfrm>
            <a:off x="5112328" y="4411327"/>
            <a:ext cx="6968056" cy="2308324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5112327" y="4500747"/>
            <a:ext cx="70419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“Jesus,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porém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imediatamente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lhes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falou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dizendo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: Tende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ânimo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; sou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;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não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temais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.’”</a:t>
            </a:r>
          </a:p>
          <a:p>
            <a:pPr algn="r"/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2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Mateus 14:27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D346854-7AEA-2C67-F33D-FC1D783E4FF6}"/>
              </a:ext>
            </a:extLst>
          </p:cNvPr>
          <p:cNvSpPr/>
          <p:nvPr/>
        </p:nvSpPr>
        <p:spPr>
          <a:xfrm>
            <a:off x="30806" y="447585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B5B9F5D-0584-E6DB-3BA3-43DF098EB3E2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3D725-8205-CB95-82C5-88117BB58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3797D38-4B9C-2C7A-4E83-10401A94B310}"/>
              </a:ext>
            </a:extLst>
          </p:cNvPr>
          <p:cNvSpPr/>
          <p:nvPr/>
        </p:nvSpPr>
        <p:spPr>
          <a:xfrm>
            <a:off x="17730" y="475020"/>
            <a:ext cx="4856207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89FAF5E-BFCF-35DE-3A05-6E86F7B5F1A0}"/>
              </a:ext>
            </a:extLst>
          </p:cNvPr>
          <p:cNvSpPr txBox="1">
            <a:spLocks/>
          </p:cNvSpPr>
          <p:nvPr/>
        </p:nvSpPr>
        <p:spPr>
          <a:xfrm>
            <a:off x="473975" y="2184448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endParaRPr lang="en-US" sz="20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D88E27-5045-B4D0-8D3C-AB877609954D}"/>
              </a:ext>
            </a:extLst>
          </p:cNvPr>
          <p:cNvSpPr txBox="1">
            <a:spLocks/>
          </p:cNvSpPr>
          <p:nvPr/>
        </p:nvSpPr>
        <p:spPr>
          <a:xfrm>
            <a:off x="436924" y="1123903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Mateus 14:27</a:t>
            </a:r>
            <a:endParaRPr lang="en-AU" sz="2400" dirty="0">
              <a:solidFill>
                <a:srgbClr val="6576A2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0C9E07-8A5E-9065-5643-8A92F33C6155}"/>
              </a:ext>
            </a:extLst>
          </p:cNvPr>
          <p:cNvSpPr txBox="1"/>
          <p:nvPr/>
        </p:nvSpPr>
        <p:spPr>
          <a:xfrm>
            <a:off x="1111624" y="1843741"/>
            <a:ext cx="7275364" cy="4462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dirty="0"/>
              <a:t>Jesus </a:t>
            </a:r>
            <a:r>
              <a:rPr lang="en-AU" dirty="0" err="1"/>
              <a:t>falou</a:t>
            </a:r>
            <a:r>
              <a:rPr lang="en-AU" dirty="0"/>
              <a:t> com </a:t>
            </a:r>
            <a:r>
              <a:rPr lang="en-AU" dirty="0" err="1"/>
              <a:t>eles</a:t>
            </a:r>
            <a:r>
              <a:rPr lang="en-AU" dirty="0"/>
              <a:t>, </a:t>
            </a:r>
            <a:r>
              <a:rPr lang="en-AU" dirty="0" err="1"/>
              <a:t>dizendo</a:t>
            </a:r>
            <a:r>
              <a:rPr lang="en-AU" dirty="0"/>
              <a:t>:</a:t>
            </a:r>
          </a:p>
          <a:p>
            <a:r>
              <a:rPr lang="en-AU" dirty="0"/>
              <a:t>“</a:t>
            </a:r>
            <a:r>
              <a:rPr lang="en-AU" dirty="0" err="1"/>
              <a:t>Tenham</a:t>
            </a:r>
            <a:r>
              <a:rPr lang="en-AU" dirty="0"/>
              <a:t> </a:t>
            </a:r>
            <a:r>
              <a:rPr lang="en-AU" dirty="0" err="1"/>
              <a:t>alegria</a:t>
            </a:r>
            <a:r>
              <a:rPr lang="en-AU" dirty="0"/>
              <a:t>, </a:t>
            </a:r>
            <a:r>
              <a:rPr lang="en-AU" dirty="0" err="1"/>
              <a:t>tenham</a:t>
            </a:r>
            <a:r>
              <a:rPr lang="en-AU" dirty="0"/>
              <a:t> </a:t>
            </a:r>
            <a:r>
              <a:rPr lang="en-AU" dirty="0" err="1"/>
              <a:t>alegria</a:t>
            </a:r>
            <a:r>
              <a:rPr lang="en-AU" dirty="0"/>
              <a:t>”.</a:t>
            </a:r>
          </a:p>
          <a:p>
            <a:r>
              <a:rPr lang="en-AU" dirty="0"/>
              <a:t>Jesus </a:t>
            </a:r>
            <a:r>
              <a:rPr lang="en-AU" dirty="0" err="1"/>
              <a:t>falou</a:t>
            </a:r>
            <a:r>
              <a:rPr lang="en-AU" dirty="0"/>
              <a:t> com </a:t>
            </a:r>
            <a:r>
              <a:rPr lang="en-AU" dirty="0" err="1"/>
              <a:t>eles</a:t>
            </a:r>
            <a:r>
              <a:rPr lang="en-AU" dirty="0"/>
              <a:t>, </a:t>
            </a:r>
            <a:r>
              <a:rPr lang="en-AU" dirty="0" err="1"/>
              <a:t>dizendo</a:t>
            </a:r>
            <a:r>
              <a:rPr lang="en-AU" dirty="0"/>
              <a:t>:</a:t>
            </a:r>
          </a:p>
          <a:p>
            <a:r>
              <a:rPr lang="en-AU" dirty="0"/>
              <a:t>“</a:t>
            </a:r>
            <a:r>
              <a:rPr lang="en-AU" dirty="0" err="1"/>
              <a:t>Tenham</a:t>
            </a:r>
            <a:r>
              <a:rPr lang="en-AU" dirty="0"/>
              <a:t> </a:t>
            </a:r>
            <a:r>
              <a:rPr lang="en-AU" dirty="0" err="1"/>
              <a:t>alegria</a:t>
            </a:r>
            <a:r>
              <a:rPr lang="en-AU" dirty="0"/>
              <a:t> e </a:t>
            </a:r>
            <a:r>
              <a:rPr lang="en-AU" dirty="0" err="1"/>
              <a:t>não</a:t>
            </a:r>
            <a:r>
              <a:rPr lang="en-AU" dirty="0"/>
              <a:t> </a:t>
            </a:r>
            <a:r>
              <a:rPr lang="en-AU" dirty="0" err="1"/>
              <a:t>temam</a:t>
            </a:r>
            <a:r>
              <a:rPr lang="en-AU" dirty="0"/>
              <a:t>, pois sou Eu”.</a:t>
            </a:r>
          </a:p>
          <a:p>
            <a:endParaRPr lang="en-AU" sz="2000" dirty="0"/>
          </a:p>
          <a:p>
            <a:r>
              <a:rPr lang="en-AU" sz="2000" dirty="0"/>
              <a:t>(</a:t>
            </a:r>
            <a:r>
              <a:rPr lang="en-AU" sz="2000" dirty="0" err="1"/>
              <a:t>Repete</a:t>
            </a:r>
            <a:r>
              <a:rPr lang="en-AU" sz="2000" dirty="0"/>
              <a:t>)</a:t>
            </a:r>
          </a:p>
          <a:p>
            <a:endParaRPr lang="en-AU" sz="2000" dirty="0"/>
          </a:p>
          <a:p>
            <a:r>
              <a:rPr lang="en-AU" dirty="0"/>
              <a:t>Mateus 14:27</a:t>
            </a:r>
          </a:p>
          <a:p>
            <a:r>
              <a:rPr lang="en-AU" dirty="0"/>
              <a:t>“Pois sou Eu.”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4605DD-5133-2C2F-5F8D-00C12E504C05}"/>
              </a:ext>
            </a:extLst>
          </p:cNvPr>
          <p:cNvSpPr txBox="1">
            <a:spLocks/>
          </p:cNvSpPr>
          <p:nvPr/>
        </p:nvSpPr>
        <p:spPr>
          <a:xfrm>
            <a:off x="91982" y="6495809"/>
            <a:ext cx="8081249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"Matthew 14:27"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Conference Corporation® of Seventh-day Adventists.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8ACF62-4328-B859-2434-117D06D3B28A}"/>
              </a:ext>
            </a:extLst>
          </p:cNvPr>
          <p:cNvSpPr txBox="1"/>
          <p:nvPr/>
        </p:nvSpPr>
        <p:spPr>
          <a:xfrm>
            <a:off x="1111624" y="17032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5FB69F1-78DC-714E-98F3-54C9D0193293}"/>
              </a:ext>
            </a:extLst>
          </p:cNvPr>
          <p:cNvSpPr txBox="1">
            <a:spLocks/>
          </p:cNvSpPr>
          <p:nvPr/>
        </p:nvSpPr>
        <p:spPr>
          <a:xfrm>
            <a:off x="9897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Mateus c14 v27">
            <a:hlinkClick r:id="" action="ppaction://media"/>
            <a:extLst>
              <a:ext uri="{FF2B5EF4-FFF2-40B4-BE49-F238E27FC236}">
                <a16:creationId xmlns:a16="http://schemas.microsoft.com/office/drawing/2014/main" id="{18C0B859-45A5-8D10-D449-4C672362BC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BB73A70-876A-37A8-CDF2-1348FFA6FF22}"/>
              </a:ext>
            </a:extLst>
          </p:cNvPr>
          <p:cNvSpPr/>
          <p:nvPr/>
        </p:nvSpPr>
        <p:spPr>
          <a:xfrm>
            <a:off x="1108389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3FCA05-ADB5-7D9C-1783-3AA791152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D43038A-FE21-8D22-74C8-F61A5F99027C}"/>
              </a:ext>
            </a:extLst>
          </p:cNvPr>
          <p:cNvSpPr/>
          <p:nvPr/>
        </p:nvSpPr>
        <p:spPr>
          <a:xfrm>
            <a:off x="0" y="447585"/>
            <a:ext cx="4856207" cy="440037"/>
          </a:xfrm>
          <a:prstGeom prst="roundRect">
            <a:avLst/>
          </a:prstGeom>
          <a:solidFill>
            <a:srgbClr val="7AA8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CD3BF-CF9B-C9EF-80F6-976E1D03634E}"/>
              </a:ext>
            </a:extLst>
          </p:cNvPr>
          <p:cNvSpPr txBox="1"/>
          <p:nvPr/>
        </p:nvSpPr>
        <p:spPr>
          <a:xfrm>
            <a:off x="1399310" y="1720840"/>
            <a:ext cx="55779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7AA8C0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7AA8C0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7AA8C0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AA8C0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7AA8C0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AA8C0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7AA8C0"/>
                </a:solidFill>
                <a:latin typeface="Century Gothic" panose="020B0502020202020204" pitchFamily="34" charset="0"/>
              </a:rPr>
              <a:t>. </a:t>
            </a:r>
            <a:br>
              <a:rPr lang="en-AU" sz="5400" b="1" i="1" dirty="0">
                <a:solidFill>
                  <a:srgbClr val="7AA8C0"/>
                </a:solidFill>
                <a:latin typeface="Century Gothic" panose="020B0502020202020204" pitchFamily="34" charset="0"/>
              </a:rPr>
            </a:br>
            <a:r>
              <a:rPr lang="en-AU" sz="5400" b="1" i="1" dirty="0">
                <a:solidFill>
                  <a:srgbClr val="7AA8C0"/>
                </a:solidFill>
                <a:latin typeface="Century Gothic" panose="020B0502020202020204" pitchFamily="34" charset="0"/>
              </a:rPr>
              <a:t>Ele </a:t>
            </a:r>
            <a:r>
              <a:rPr lang="en-AU" sz="5400" b="1" i="1" dirty="0" err="1">
                <a:solidFill>
                  <a:srgbClr val="7AA8C0"/>
                </a:solidFill>
                <a:latin typeface="Century Gothic" panose="020B0502020202020204" pitchFamily="34" charset="0"/>
              </a:rPr>
              <a:t>faz</a:t>
            </a:r>
            <a:r>
              <a:rPr lang="en-AU" sz="5400" b="1" i="1" dirty="0">
                <a:solidFill>
                  <a:srgbClr val="7AA8C0"/>
                </a:solidFill>
                <a:latin typeface="Century Gothic" panose="020B0502020202020204" pitchFamily="34" charset="0"/>
              </a:rPr>
              <a:t>-me </a:t>
            </a:r>
            <a:r>
              <a:rPr lang="en-AU" sz="5400" b="1" i="1" dirty="0" err="1">
                <a:solidFill>
                  <a:srgbClr val="7AA8C0"/>
                </a:solidFill>
                <a:latin typeface="Century Gothic" panose="020B0502020202020204" pitchFamily="34" charset="0"/>
              </a:rPr>
              <a:t>corajoso</a:t>
            </a:r>
            <a:r>
              <a:rPr lang="en-AU" sz="5400" b="1" i="1" dirty="0">
                <a:solidFill>
                  <a:srgbClr val="7AA8C0"/>
                </a:solidFill>
                <a:latin typeface="Century Gothic" panose="020B0502020202020204" pitchFamily="34" charset="0"/>
              </a:rPr>
              <a:t>.</a:t>
            </a:r>
            <a:endParaRPr lang="en-AU" sz="5400" b="1" dirty="0">
              <a:solidFill>
                <a:srgbClr val="7AA8C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EEE912D-6DCF-0EA4-11C4-1BEB6974B496}"/>
              </a:ext>
            </a:extLst>
          </p:cNvPr>
          <p:cNvSpPr txBox="1">
            <a:spLocks/>
          </p:cNvSpPr>
          <p:nvPr/>
        </p:nvSpPr>
        <p:spPr>
          <a:xfrm>
            <a:off x="0" y="440895"/>
            <a:ext cx="487751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93038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901936-794A-99DD-15C5-9CA22408ECC2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FFE608-9D37-83DD-7D69-402101E6A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95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555FB4-2C84-1705-DE61-C51A906DFE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45696" t="72560"/>
          <a:stretch>
            <a:fillRect/>
          </a:stretch>
        </p:blipFill>
        <p:spPr>
          <a:xfrm>
            <a:off x="0" y="0"/>
            <a:ext cx="17085977" cy="112610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940D97B-133B-38AE-C7E6-91D9E020FA02}"/>
              </a:ext>
            </a:extLst>
          </p:cNvPr>
          <p:cNvSpPr txBox="1">
            <a:spLocks/>
          </p:cNvSpPr>
          <p:nvPr/>
        </p:nvSpPr>
        <p:spPr>
          <a:xfrm>
            <a:off x="3211377" y="6472988"/>
            <a:ext cx="5769245" cy="174945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Kaleb Carvalho.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456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0821B1-D4F4-CDAA-6D0A-1ED0CE0113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79" t="31579" r="6052" b="3072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E781277-62F2-FFD5-2175-58D3B61480D5}"/>
              </a:ext>
            </a:extLst>
          </p:cNvPr>
          <p:cNvSpPr txBox="1">
            <a:spLocks/>
          </p:cNvSpPr>
          <p:nvPr/>
        </p:nvSpPr>
        <p:spPr>
          <a:xfrm>
            <a:off x="3249827" y="6451466"/>
            <a:ext cx="5901050" cy="208826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Kaleb Carvalho.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510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09D0FE-2A99-61DA-62FE-41126B0915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50000" t="60620" r="4880" b="2019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6CBFA0-D267-E400-1174-9F899DBD19D0}"/>
              </a:ext>
            </a:extLst>
          </p:cNvPr>
          <p:cNvSpPr txBox="1">
            <a:spLocks/>
          </p:cNvSpPr>
          <p:nvPr/>
        </p:nvSpPr>
        <p:spPr>
          <a:xfrm>
            <a:off x="2756267" y="6400799"/>
            <a:ext cx="5762091" cy="192505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Kaleb Carvalho.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472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F6D298-B395-F237-9E4C-EA7CDE3EE6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" t="53773" r="25" b="3774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DF22F2D-BB92-7E8D-E8B0-070276CE6CFB}"/>
              </a:ext>
            </a:extLst>
          </p:cNvPr>
          <p:cNvSpPr txBox="1">
            <a:spLocks/>
          </p:cNvSpPr>
          <p:nvPr/>
        </p:nvSpPr>
        <p:spPr>
          <a:xfrm>
            <a:off x="3260804" y="6414396"/>
            <a:ext cx="5670391" cy="233540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Kaleb Carvalho.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199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AE67C5-3CCE-7910-4D52-EF81234976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684" t="-1026" r="11751" b="1026"/>
          <a:stretch>
            <a:fillRect/>
          </a:stretch>
        </p:blipFill>
        <p:spPr>
          <a:xfrm>
            <a:off x="0" y="-71101"/>
            <a:ext cx="12192000" cy="692910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7630CAF-4458-ED48-C137-B1B077DFA35F}"/>
              </a:ext>
            </a:extLst>
          </p:cNvPr>
          <p:cNvSpPr txBox="1">
            <a:spLocks/>
          </p:cNvSpPr>
          <p:nvPr/>
        </p:nvSpPr>
        <p:spPr>
          <a:xfrm>
            <a:off x="3213437" y="6348045"/>
            <a:ext cx="5765126" cy="263769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Kaleb Carvalho.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458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8C16D-85C5-4663-A15B-D7F810311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134D8-553D-5EF4-0C51-1C1280196C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5897"/>
          <a:stretch>
            <a:fillRect/>
          </a:stretch>
        </p:blipFill>
        <p:spPr>
          <a:xfrm>
            <a:off x="-248848" y="-401370"/>
            <a:ext cx="12440848" cy="72593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554DF48-2771-6413-59CE-FD6287993B3A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Kaleb Carvalho.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484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64F527F-099B-7FC5-A110-0853C3D4AD30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4283359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8863C8-DBE6-8C30-1AE3-3EEE59B30D04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F6449-B059-5F87-5E70-E451856F8EF5}"/>
              </a:ext>
            </a:extLst>
          </p:cNvPr>
          <p:cNvSpPr txBox="1"/>
          <p:nvPr/>
        </p:nvSpPr>
        <p:spPr>
          <a:xfrm>
            <a:off x="1533877" y="1997839"/>
            <a:ext cx="624110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E 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D28100-598A-0C9E-6211-70D060C71DB3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53688-4FD1-A353-45E7-058207D80BDC}"/>
              </a:ext>
            </a:extLst>
          </p:cNvPr>
          <p:cNvSpPr txBox="1"/>
          <p:nvPr/>
        </p:nvSpPr>
        <p:spPr>
          <a:xfrm>
            <a:off x="1554586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D73A19C-E869-C65C-AC3C-72B19392982A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445073-7FFA-5B58-5C17-2EA2F2FE5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CB147EE-AE45-C2CE-310B-7B2983A58DD6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9A6B926-4F55-B51C-F8E2-7E0172DF7C80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3882855-F33A-5DAD-05C5-81A721C71018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" name="É Jesus">
            <a:hlinkClick r:id="" action="ppaction://media"/>
            <a:extLst>
              <a:ext uri="{FF2B5EF4-FFF2-40B4-BE49-F238E27FC236}">
                <a16:creationId xmlns:a16="http://schemas.microsoft.com/office/drawing/2014/main" id="{778BB84E-1B1B-2F0C-95DC-72B2E66941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CD01F23-4992-600C-E24E-21044DE8D3B5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99FE9C-CE8B-FDCD-FF71-C334BFD36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12E620-A635-9F6B-4E77-A3560883CA91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B099EEB-E450-0B16-C55B-A87352CEF40F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5C51484-BDA7-A3F6-E462-555D10A31286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CF3778B-E2B9-532F-A0F5-661D34C270BF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A99F01C-AE3A-41DD-38B2-36D6B3DC2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C0DEDD4-47D9-4DA7-29BD-7232300D067A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E97943A-A58F-B464-E8C4-97814D13327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03786F6-53AA-29E8-68AA-4BCE20F96714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F832B8-31EC-411D-1E9E-81FF3AE43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10AC34-EACF-CC80-2855-E523D2E0AD12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B489B8-5570-BF80-B708-3841C4696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D24EA6B-8020-0F8D-E82F-A8782FA6509E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AEFE94-65B9-43E2-F3B0-62392995247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6824BB5-6EB5-8CAE-C463-959FDC726100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0786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4D8DA1-827A-2E49-108F-DBD3553D0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FB5E650-EDE9-028B-0893-C106D317BDE5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997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16946</TotalTime>
  <Words>1285</Words>
  <Application>Microsoft Macintosh PowerPoint</Application>
  <PresentationFormat>Widescreen</PresentationFormat>
  <Paragraphs>252</Paragraphs>
  <Slides>44</Slides>
  <Notes>7</Notes>
  <HiddenSlides>0</HiddenSlides>
  <MMClips>15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Aptos</vt:lpstr>
      <vt:lpstr>Aptos Display</vt:lpstr>
      <vt:lpstr>Arial</vt:lpstr>
      <vt:lpstr>Calibri</vt:lpstr>
      <vt:lpstr>Century Gothic</vt:lpstr>
      <vt:lpstr>Helvetica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Bem-Vindo és</vt:lpstr>
      <vt:lpstr>Bem-Vindo és</vt:lpstr>
      <vt:lpstr>Poderoso é o Senhor</vt:lpstr>
      <vt:lpstr>Poderoso é o Senhor</vt:lpstr>
      <vt:lpstr>Forte e Bom</vt:lpstr>
      <vt:lpstr>Forte e Bom</vt:lpstr>
      <vt:lpstr>O que Jesus Pode Fazer?</vt:lpstr>
      <vt:lpstr>O que Jesus Pode Fazer?</vt:lpstr>
      <vt:lpstr>O que Jesus Pode Fazer?</vt:lpstr>
      <vt:lpstr>Parabéns</vt:lpstr>
      <vt:lpstr>Música da Visita</vt:lpstr>
      <vt:lpstr>Ajoelho para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99</cp:revision>
  <dcterms:created xsi:type="dcterms:W3CDTF">2025-03-02T08:19:28Z</dcterms:created>
  <dcterms:modified xsi:type="dcterms:W3CDTF">2026-09-29T14:32:56Z</dcterms:modified>
</cp:coreProperties>
</file>