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48"/>
  </p:notesMasterIdLst>
  <p:sldIdLst>
    <p:sldId id="400" r:id="rId3"/>
    <p:sldId id="401" r:id="rId4"/>
    <p:sldId id="418" r:id="rId5"/>
    <p:sldId id="402" r:id="rId6"/>
    <p:sldId id="419" r:id="rId7"/>
    <p:sldId id="423" r:id="rId8"/>
    <p:sldId id="426" r:id="rId9"/>
    <p:sldId id="436" r:id="rId10"/>
    <p:sldId id="437" r:id="rId11"/>
    <p:sldId id="438" r:id="rId12"/>
    <p:sldId id="429" r:id="rId13"/>
    <p:sldId id="430" r:id="rId14"/>
    <p:sldId id="431" r:id="rId15"/>
    <p:sldId id="432" r:id="rId16"/>
    <p:sldId id="388" r:id="rId17"/>
    <p:sldId id="433" r:id="rId18"/>
    <p:sldId id="392" r:id="rId19"/>
    <p:sldId id="337" r:id="rId20"/>
    <p:sldId id="434" r:id="rId21"/>
    <p:sldId id="357" r:id="rId22"/>
    <p:sldId id="435" r:id="rId23"/>
    <p:sldId id="368" r:id="rId24"/>
    <p:sldId id="371" r:id="rId25"/>
    <p:sldId id="313" r:id="rId26"/>
    <p:sldId id="366" r:id="rId27"/>
    <p:sldId id="280" r:id="rId28"/>
    <p:sldId id="358" r:id="rId29"/>
    <p:sldId id="257" r:id="rId30"/>
    <p:sldId id="258" r:id="rId31"/>
    <p:sldId id="372" r:id="rId32"/>
    <p:sldId id="260" r:id="rId33"/>
    <p:sldId id="373" r:id="rId34"/>
    <p:sldId id="261" r:id="rId35"/>
    <p:sldId id="397" r:id="rId36"/>
    <p:sldId id="398" r:id="rId37"/>
    <p:sldId id="326" r:id="rId38"/>
    <p:sldId id="315" r:id="rId39"/>
    <p:sldId id="394" r:id="rId40"/>
    <p:sldId id="417" r:id="rId41"/>
    <p:sldId id="323" r:id="rId42"/>
    <p:sldId id="406" r:id="rId43"/>
    <p:sldId id="407" r:id="rId44"/>
    <p:sldId id="408" r:id="rId45"/>
    <p:sldId id="439" r:id="rId46"/>
    <p:sldId id="396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5033"/>
    <a:srgbClr val="E6B349"/>
    <a:srgbClr val="6476A3"/>
    <a:srgbClr val="435072"/>
    <a:srgbClr val="E4E4E3"/>
    <a:srgbClr val="47B7A5"/>
    <a:srgbClr val="609373"/>
    <a:srgbClr val="9B699F"/>
    <a:srgbClr val="6C9A7C"/>
    <a:srgbClr val="6798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093267-B257-B74F-8681-0905A1497437}" v="17" dt="2026-09-29T14:17:32.9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/>
    <p:restoredTop sz="94616"/>
  </p:normalViewPr>
  <p:slideViewPr>
    <p:cSldViewPr snapToGrid="0">
      <p:cViewPr varScale="1">
        <p:scale>
          <a:sx n="130" d="100"/>
          <a:sy n="130" d="100"/>
        </p:scale>
        <p:origin x="392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microsoft.com/office/2015/10/relationships/revisionInfo" Target="revisionInfo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BF8A0-3F14-C345-B26F-C8D113EBE857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484FE-0F1A-7049-84A2-208BAC13C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1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3477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86C13-42C1-09B9-ABEE-65F8A70D3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C29298-8B44-77FE-FBF7-9EB50C33C8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4FED7E-8583-6D05-3343-EF93DAE521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7994BC-4209-C20B-A771-599B882685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1887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7211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840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278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9990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C4478-0820-5895-3712-D35AA6651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FA7768-3972-A212-F1E4-8713FB438A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84395E-E60A-CD83-86F4-55E4A5BEB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0CD4A-0E77-2EF1-3C67-922FF48C75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7191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86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017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ACC8E-18DC-DC46-8E9A-CDE7F685AE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812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7FE09-299A-A541-9427-0205CC082F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5401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640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36F68-5798-4DEF-517C-80FE75B31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3589A5-31D2-F1A0-3346-96C043CD15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8A6F84-ECC3-DDB5-0DC5-11793DF34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DA94D5-0AF0-7FC7-9A73-193525A69A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275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0BB1-90B5-7421-1624-30DEA44FBA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120440-6555-54F3-938B-6335153DE6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128AE-0A2A-5975-A5E5-210764DDC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3B5CA-49B3-CC1C-06B9-1186CF035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E14A2-51FD-A480-7E8C-000846CCB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72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60AFA-C7B6-72E8-963E-58BB48878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31469-0E37-A474-547D-90E42F63F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4EC39-E3B9-E467-BA16-4046C0524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BD826-88DF-2115-4327-747E02A43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CF658-93CB-8F1E-FF17-E918D6E5C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51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00F99-F5E4-DC9B-5E73-28E8779C6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7A1C4-CD55-9CD0-50EF-D05B3049F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9551D-F6CD-4DBB-0444-113FA577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E98B4-6D11-A4A4-55BB-45A7541A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67E4A-0428-95E1-701B-A26BB891E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07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5F2BB-6FF9-F7A4-E802-7C3A73C19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64085-83AC-8291-52C8-108382BD71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D995D-1034-AE33-DE3E-39F99A335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65269-5C89-9BC7-EF4A-92578192F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9E92B-B1D6-99B6-8B98-43AA6799C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D7D08-C699-A0E7-60CF-A04D1FA8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55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65F8C-8004-B52B-3062-AC5FC5666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A4F5D-3678-E672-C492-164CC900B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D7DBD5-BDC9-318B-893A-13681B23B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175F9E-D2B1-C9D8-317C-CECEF664EF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4C1FB2-1C4F-1066-0C03-6F6F6011C3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EAD088-BC20-C78A-814A-B2202170F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D1A9BF-60DC-B281-D1E8-B607F6E45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5D3832-A0EC-2684-9146-2280909F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37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F4933-446E-6390-14C8-9A9EB5128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686166-E871-E513-4FA4-266CF8AAD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B510E3-1410-4E3E-FFB8-64C7D0BCC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265FAD-109D-7285-5EA6-FE1CE566B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19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B17FC-36BB-1F98-E650-52916CB6F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6F271-E90F-4908-C532-A3BC02480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E6FFA-718E-3580-71AF-BCD162A28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74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B5787-2684-7D7B-71C3-485D4A41E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24DDC-231A-EBB0-8CEC-6C1F51F41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5960D-C3A4-309F-95F3-9B5A0667E0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18BE1C-F459-2AC8-60E6-6AB8B0A43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2305BB-9782-1F13-5C13-AABC122AC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D5DE15-B013-6AB1-CC46-B2964D85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21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E7ECA-5A52-F7EA-394F-2254E3384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CD114A-3E10-CB0D-F5A2-88A5FB029F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2B0FB-79A0-C1EA-3810-CEB4D5FBE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DFACBB-F665-FDC8-90EB-E40C40A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943F6-4EBD-6DF4-5EA7-088288186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7C481-5267-AC6D-B3CE-9A0E52C40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494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A9966-0C59-DE94-3F89-CE3B5E77F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336E08-E147-EE55-0BF7-EDEC5135F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3038D-9442-8F3B-07D5-F463168A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EDE78-6EAE-A9CF-2618-56000927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B8846-C915-C96E-AE10-11CB8C221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4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3D6AB6-E997-F66F-91B0-12381D76BB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DA350E-E3E2-98EF-65AC-B45268106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E7C6E-272F-D780-B1C4-B50EA211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0F09D-3D3A-E614-8BF5-047F423D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2B70A-8B3B-5A46-FF6A-685A37FF8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12462F-BC68-5BD6-0B01-E75117CEA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044E0-E47B-304D-16AA-7B8FDB322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709D0-ACD4-8389-2316-AFCCEB1ABD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ADCA9-8BF8-887C-2243-449BCC91C3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BC48D-D93D-4390-C8C8-89C592CD3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53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5.mp3"/><Relationship Id="rId7" Type="http://schemas.openxmlformats.org/officeDocument/2006/relationships/image" Target="../media/image5.jpe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4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5.mp3"/><Relationship Id="rId7" Type="http://schemas.openxmlformats.org/officeDocument/2006/relationships/image" Target="../media/image5.jpe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4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4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5.jpe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4.png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4.png"/><Relationship Id="rId4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DE953E2-0BA5-8B37-14CB-638CEB1CB5E9}"/>
              </a:ext>
            </a:extLst>
          </p:cNvPr>
          <p:cNvSpPr txBox="1">
            <a:spLocks/>
          </p:cNvSpPr>
          <p:nvPr/>
        </p:nvSpPr>
        <p:spPr>
          <a:xfrm>
            <a:off x="153329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A946C028-16FB-08F9-CEDE-724D200C1AD7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885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F24C9-BCBD-C723-D284-5D3F8F6F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07828E6-E348-760F-E793-F4A290A19BDE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2236088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CC92882-DB52-1BBB-3942-A38F04F4986F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A433F1-4FB5-EAE0-D7C7-BE03E8415D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854" y="1055333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 hora de </a:t>
            </a:r>
            <a:r>
              <a:rPr lang="en-AU" sz="2400" b="1" dirty="0" err="1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escutar</a:t>
            </a:r>
            <a:endParaRPr lang="en-AU" sz="2400" dirty="0">
              <a:solidFill>
                <a:srgbClr val="4C7776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4C8DC9D-89DB-E325-4A55-357A52C81007}"/>
              </a:ext>
            </a:extLst>
          </p:cNvPr>
          <p:cNvSpPr/>
          <p:nvPr/>
        </p:nvSpPr>
        <p:spPr>
          <a:xfrm>
            <a:off x="0" y="444700"/>
            <a:ext cx="5808372" cy="440037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50000"/>
                  <a:lumOff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D2FF141-D70C-DB2C-09A7-309D8943A634}"/>
              </a:ext>
            </a:extLst>
          </p:cNvPr>
          <p:cNvSpPr txBox="1">
            <a:spLocks/>
          </p:cNvSpPr>
          <p:nvPr/>
        </p:nvSpPr>
        <p:spPr>
          <a:xfrm>
            <a:off x="317943" y="1577872"/>
            <a:ext cx="8642193" cy="46154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brinquedos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Agora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hora de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escutar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cantar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930D1E5-68D5-B8A7-16F7-EC7055B754CB}"/>
              </a:ext>
            </a:extLst>
          </p:cNvPr>
          <p:cNvSpPr txBox="1">
            <a:spLocks/>
          </p:cNvSpPr>
          <p:nvPr/>
        </p:nvSpPr>
        <p:spPr>
          <a:xfrm>
            <a:off x="40052" y="6642340"/>
            <a:ext cx="7948942" cy="215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"Pack It Up" by Coralie Fraser, copyright © 2022 General Conference </a:t>
            </a: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Corporation®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18B7000-DCA2-FD13-2974-09ED7AEEE022}"/>
              </a:ext>
            </a:extLst>
          </p:cNvPr>
          <p:cNvSpPr txBox="1">
            <a:spLocks/>
          </p:cNvSpPr>
          <p:nvPr/>
        </p:nvSpPr>
        <p:spPr>
          <a:xfrm>
            <a:off x="-1" y="435228"/>
            <a:ext cx="58083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PARA OS QUE CHEGAM MAIS CEDO</a:t>
            </a:r>
          </a:p>
        </p:txBody>
      </p:sp>
      <p:pic>
        <p:nvPicPr>
          <p:cNvPr id="17" name="É Hora de Escutar">
            <a:hlinkClick r:id="" action="ppaction://media"/>
            <a:extLst>
              <a:ext uri="{FF2B5EF4-FFF2-40B4-BE49-F238E27FC236}">
                <a16:creationId xmlns:a16="http://schemas.microsoft.com/office/drawing/2014/main" id="{305336E6-7C3D-41A3-DBB6-A5332E5374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068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0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358AEA-7905-2B0A-9539-C3F66CEFB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3DCE722-5D58-32DB-8046-99A62264BC99}"/>
              </a:ext>
            </a:extLst>
          </p:cNvPr>
          <p:cNvSpPr txBox="1">
            <a:spLocks/>
          </p:cNvSpPr>
          <p:nvPr/>
        </p:nvSpPr>
        <p:spPr>
          <a:xfrm>
            <a:off x="153329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404E29BF-7D47-12D0-C3C4-D68527254A09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5724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697EB38-E5A3-B5DA-783D-8234FBA41A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269A57F-DCF4-A77E-C3D3-0166F32A2507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0CFA45F7-1DAC-C93F-1319-E5CC6736B0DC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Hello, Olá,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Namaste, </a:t>
            </a:r>
            <a:r>
              <a:rPr lang="en-US" sz="2800" dirty="0" err="1">
                <a:latin typeface="Century Gothic" panose="020B0502020202020204" pitchFamily="34" charset="0"/>
              </a:rPr>
              <a:t>Nihao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Bonjour, Shalom,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Guten</a:t>
            </a:r>
            <a:r>
              <a:rPr lang="en-US" sz="2800" dirty="0">
                <a:latin typeface="Century Gothic" panose="020B0502020202020204" pitchFamily="34" charset="0"/>
              </a:rPr>
              <a:t> Tag, Ciao,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2FED132-45B6-13DA-5A81-EE194776B961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Bem-vindo És">
            <a:hlinkClick r:id="" action="ppaction://media"/>
            <a:extLst>
              <a:ext uri="{FF2B5EF4-FFF2-40B4-BE49-F238E27FC236}">
                <a16:creationId xmlns:a16="http://schemas.microsoft.com/office/drawing/2014/main" id="{C81AC9E1-2EB2-9E25-75F1-BA13596DDD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161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61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83D879-D530-7C00-5FD8-667921863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5F38AF8-7DB4-9FF1-98D9-2304D2940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6C5567C-4A66-7F1A-23D2-CDC98B194A12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F9706E16-98B9-4867-8D3B-2B15C108177F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BA2B593-05B8-ECD4-9AE3-6713E9EC9716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D42B9F-23E0-E6C4-A489-6BB23D654278}"/>
              </a:ext>
            </a:extLst>
          </p:cNvPr>
          <p:cNvSpPr txBox="1"/>
          <p:nvPr/>
        </p:nvSpPr>
        <p:spPr>
          <a:xfrm>
            <a:off x="4841913" y="468659"/>
            <a:ext cx="3284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200" b="1" dirty="0"/>
              <a:t>A </a:t>
            </a:r>
            <a:r>
              <a:rPr lang="en-US" sz="1200" b="1" dirty="0" err="1"/>
              <a:t>tua</a:t>
            </a:r>
            <a:r>
              <a:rPr lang="en-US" sz="1200" b="1" dirty="0"/>
              <a:t> </a:t>
            </a:r>
            <a:r>
              <a:rPr lang="en-US" sz="1200" b="1" dirty="0" err="1"/>
              <a:t>vez</a:t>
            </a:r>
            <a:r>
              <a:rPr lang="en-US" sz="1200" dirty="0"/>
              <a:t>! </a:t>
            </a:r>
            <a:r>
              <a:rPr lang="en-US" sz="1200" dirty="0" err="1"/>
              <a:t>Insere</a:t>
            </a:r>
            <a:r>
              <a:rPr lang="en-US" sz="1200" dirty="0"/>
              <a:t> a </a:t>
            </a:r>
            <a:r>
              <a:rPr lang="en-US" sz="1200" dirty="0" err="1"/>
              <a:t>tua</a:t>
            </a:r>
            <a:r>
              <a:rPr lang="en-US" sz="1200" dirty="0"/>
              <a:t> </a:t>
            </a:r>
            <a:r>
              <a:rPr lang="en-US" sz="1200" dirty="0" err="1"/>
              <a:t>própria</a:t>
            </a:r>
            <a:r>
              <a:rPr lang="en-US" sz="1200" dirty="0"/>
              <a:t> </a:t>
            </a:r>
            <a:r>
              <a:rPr lang="en-US" sz="1200" dirty="0" err="1"/>
              <a:t>saudação</a:t>
            </a:r>
            <a:r>
              <a:rPr lang="en-US" sz="1200" dirty="0"/>
              <a:t>, </a:t>
            </a:r>
            <a:r>
              <a:rPr lang="en-US" sz="1200" dirty="0" err="1"/>
              <a:t>uma</a:t>
            </a:r>
            <a:r>
              <a:rPr lang="en-US" sz="1200" dirty="0"/>
              <a:t> </a:t>
            </a:r>
            <a:r>
              <a:rPr lang="en-US" sz="1200" dirty="0" err="1"/>
              <a:t>sílaba</a:t>
            </a:r>
            <a:r>
              <a:rPr lang="en-US" sz="1200" dirty="0"/>
              <a:t> </a:t>
            </a:r>
            <a:r>
              <a:rPr lang="en-US" sz="1200" dirty="0" err="1"/>
              <a:t>por</a:t>
            </a:r>
            <a:r>
              <a:rPr lang="en-US" sz="1200" dirty="0"/>
              <a:t> </a:t>
            </a:r>
            <a:r>
              <a:rPr lang="en-US" sz="1200" dirty="0" err="1"/>
              <a:t>espaço</a:t>
            </a:r>
            <a:r>
              <a:rPr lang="en-US" sz="1200" dirty="0"/>
              <a:t> (p. ex., Bon-jour, Sha-</a:t>
            </a:r>
            <a:r>
              <a:rPr lang="en-US" sz="1200" dirty="0" err="1"/>
              <a:t>lom</a:t>
            </a:r>
            <a:r>
              <a:rPr lang="en-US" sz="1200" dirty="0"/>
              <a:t>)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5" name="Bem-vindo És (Backing)">
            <a:hlinkClick r:id="" action="ppaction://media"/>
            <a:extLst>
              <a:ext uri="{FF2B5EF4-FFF2-40B4-BE49-F238E27FC236}">
                <a16:creationId xmlns:a16="http://schemas.microsoft.com/office/drawing/2014/main" id="{4ACFC831-850E-84B6-CE21-93E4BD7194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51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C6DEC-A235-F7E8-40F3-E210FE1B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2F09-A23B-499B-EAF7-F7B9EBB8F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400" y="122863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Deus Sempre me Ajuda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7D43EDF-0107-32FE-F99F-800A74CFD73F}"/>
              </a:ext>
            </a:extLst>
          </p:cNvPr>
          <p:cNvSpPr txBox="1">
            <a:spLocks/>
          </p:cNvSpPr>
          <p:nvPr/>
        </p:nvSpPr>
        <p:spPr>
          <a:xfrm>
            <a:off x="586083" y="2152452"/>
            <a:ext cx="8913517" cy="4236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tenho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problema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-me, se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confiar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sempre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creio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sim!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8" name="God Is Mighty (Master 1).wav">
            <a:hlinkClick r:id="" action="ppaction://media"/>
            <a:extLst>
              <a:ext uri="{FF2B5EF4-FFF2-40B4-BE49-F238E27FC236}">
                <a16:creationId xmlns:a16="http://schemas.microsoft.com/office/drawing/2014/main" id="{7C1B5708-38DC-B070-7DB0-5F4F014D84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46046" y="468658"/>
            <a:ext cx="440037" cy="440037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EB7E3BE-010C-8CA7-027A-D3230EED0B1A}"/>
              </a:ext>
            </a:extLst>
          </p:cNvPr>
          <p:cNvSpPr/>
          <p:nvPr/>
        </p:nvSpPr>
        <p:spPr>
          <a:xfrm>
            <a:off x="0" y="451943"/>
            <a:ext cx="3605392" cy="440037"/>
          </a:xfrm>
          <a:prstGeom prst="roundRect">
            <a:avLst/>
          </a:prstGeom>
          <a:solidFill>
            <a:srgbClr val="DB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C757471-3CA3-A7EE-E917-B348A41E4749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6053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Deus Sempre me Ajuda">
            <a:hlinkClick r:id="" action="ppaction://media"/>
            <a:extLst>
              <a:ext uri="{FF2B5EF4-FFF2-40B4-BE49-F238E27FC236}">
                <a16:creationId xmlns:a16="http://schemas.microsoft.com/office/drawing/2014/main" id="{B46A4021-599F-E56C-1BC1-08F96774BF6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58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303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C6DEC-A235-F7E8-40F3-E210FE1B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2F09-A23B-499B-EAF7-F7B9EBB8F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400" y="122863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Deus Sempre me Ajuda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7D43EDF-0107-32FE-F99F-800A74CFD73F}"/>
              </a:ext>
            </a:extLst>
          </p:cNvPr>
          <p:cNvSpPr txBox="1">
            <a:spLocks/>
          </p:cNvSpPr>
          <p:nvPr/>
        </p:nvSpPr>
        <p:spPr>
          <a:xfrm>
            <a:off x="586083" y="2022050"/>
            <a:ext cx="8913517" cy="43672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manhã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dormir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manhã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dormir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(Continua)</a:t>
            </a:r>
          </a:p>
        </p:txBody>
      </p:sp>
      <p:pic>
        <p:nvPicPr>
          <p:cNvPr id="8" name="God Is Mighty (Master 1).wav">
            <a:hlinkClick r:id="" action="ppaction://media"/>
            <a:extLst>
              <a:ext uri="{FF2B5EF4-FFF2-40B4-BE49-F238E27FC236}">
                <a16:creationId xmlns:a16="http://schemas.microsoft.com/office/drawing/2014/main" id="{7C1B5708-38DC-B070-7DB0-5F4F014D84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6046" y="468658"/>
            <a:ext cx="440037" cy="440037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EB7E3BE-010C-8CA7-027A-D3230EED0B1A}"/>
              </a:ext>
            </a:extLst>
          </p:cNvPr>
          <p:cNvSpPr/>
          <p:nvPr/>
        </p:nvSpPr>
        <p:spPr>
          <a:xfrm>
            <a:off x="0" y="451943"/>
            <a:ext cx="3605392" cy="440037"/>
          </a:xfrm>
          <a:prstGeom prst="roundRect">
            <a:avLst/>
          </a:prstGeom>
          <a:solidFill>
            <a:srgbClr val="DB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C757471-3CA3-A7EE-E917-B348A41E4749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6053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04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C6DEC-A235-F7E8-40F3-E210FE1B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2F09-A23B-499B-EAF7-F7B9EBB8F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400" y="122863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Deus Sempre me Ajuda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7D43EDF-0107-32FE-F99F-800A74CFD73F}"/>
              </a:ext>
            </a:extLst>
          </p:cNvPr>
          <p:cNvSpPr txBox="1">
            <a:spLocks/>
          </p:cNvSpPr>
          <p:nvPr/>
        </p:nvSpPr>
        <p:spPr>
          <a:xfrm>
            <a:off x="586083" y="2152452"/>
            <a:ext cx="8913517" cy="4236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tenho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problema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-me, se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confiar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sempre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creio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sim!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8" name="God Is Mighty (Master 1).wav">
            <a:hlinkClick r:id="" action="ppaction://media"/>
            <a:extLst>
              <a:ext uri="{FF2B5EF4-FFF2-40B4-BE49-F238E27FC236}">
                <a16:creationId xmlns:a16="http://schemas.microsoft.com/office/drawing/2014/main" id="{7C1B5708-38DC-B070-7DB0-5F4F014D84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46046" y="468658"/>
            <a:ext cx="440037" cy="440037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EB7E3BE-010C-8CA7-027A-D3230EED0B1A}"/>
              </a:ext>
            </a:extLst>
          </p:cNvPr>
          <p:cNvSpPr/>
          <p:nvPr/>
        </p:nvSpPr>
        <p:spPr>
          <a:xfrm>
            <a:off x="0" y="451943"/>
            <a:ext cx="3605392" cy="440037"/>
          </a:xfrm>
          <a:prstGeom prst="roundRect">
            <a:avLst/>
          </a:prstGeom>
          <a:solidFill>
            <a:srgbClr val="DB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C757471-3CA3-A7EE-E917-B348A41E4749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6053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Deus Sempre me Ajuda">
            <a:hlinkClick r:id="" action="ppaction://media"/>
            <a:extLst>
              <a:ext uri="{FF2B5EF4-FFF2-40B4-BE49-F238E27FC236}">
                <a16:creationId xmlns:a16="http://schemas.microsoft.com/office/drawing/2014/main" id="{B46A4021-599F-E56C-1BC1-08F96774BF6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01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303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C6DEC-A235-F7E8-40F3-E210FE1B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2F09-A23B-499B-EAF7-F7B9EBB8F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400" y="122863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Deus Sempre me Ajuda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7D43EDF-0107-32FE-F99F-800A74CFD73F}"/>
              </a:ext>
            </a:extLst>
          </p:cNvPr>
          <p:cNvSpPr txBox="1">
            <a:spLocks/>
          </p:cNvSpPr>
          <p:nvPr/>
        </p:nvSpPr>
        <p:spPr>
          <a:xfrm>
            <a:off x="586083" y="2022050"/>
            <a:ext cx="8913517" cy="43672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manhã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dormir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manhã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dormir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algn="l">
              <a:lnSpc>
                <a:spcPct val="100000"/>
              </a:lnSpc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algn="l">
              <a:lnSpc>
                <a:spcPct val="100000"/>
              </a:lnSpc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A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oração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vai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-me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ajudar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8" name="God Is Mighty (Master 1).wav">
            <a:hlinkClick r:id="" action="ppaction://media"/>
            <a:extLst>
              <a:ext uri="{FF2B5EF4-FFF2-40B4-BE49-F238E27FC236}">
                <a16:creationId xmlns:a16="http://schemas.microsoft.com/office/drawing/2014/main" id="{7C1B5708-38DC-B070-7DB0-5F4F014D84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6046" y="468658"/>
            <a:ext cx="440037" cy="440037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EB7E3BE-010C-8CA7-027A-D3230EED0B1A}"/>
              </a:ext>
            </a:extLst>
          </p:cNvPr>
          <p:cNvSpPr/>
          <p:nvPr/>
        </p:nvSpPr>
        <p:spPr>
          <a:xfrm>
            <a:off x="0" y="451943"/>
            <a:ext cx="3605392" cy="440037"/>
          </a:xfrm>
          <a:prstGeom prst="roundRect">
            <a:avLst/>
          </a:prstGeom>
          <a:solidFill>
            <a:srgbClr val="DB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C757471-3CA3-A7EE-E917-B348A41E4749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6053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61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7EDCA7-28FD-E4A3-E628-7327A9247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BCD058D-A05E-DD1C-6B81-5AB632A2CB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O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Jesus Pode Fazer?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DE0E4FE-6B86-A401-62FC-944018F734FB}"/>
              </a:ext>
            </a:extLst>
          </p:cNvPr>
          <p:cNvSpPr txBox="1">
            <a:spLocks/>
          </p:cNvSpPr>
          <p:nvPr/>
        </p:nvSpPr>
        <p:spPr>
          <a:xfrm>
            <a:off x="866707" y="1593033"/>
            <a:ext cx="7617974" cy="4745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à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frente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gigante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pequeno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sou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triste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fraco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sei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chamar.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(Continua)</a:t>
            </a:r>
          </a:p>
        </p:txBody>
      </p:sp>
      <p:pic>
        <p:nvPicPr>
          <p:cNvPr id="13" name="God Is Mighty (Master 1).wav">
            <a:hlinkClick r:id="" action="ppaction://media"/>
            <a:extLst>
              <a:ext uri="{FF2B5EF4-FFF2-40B4-BE49-F238E27FC236}">
                <a16:creationId xmlns:a16="http://schemas.microsoft.com/office/drawing/2014/main" id="{E9CE94FE-7E37-D6B2-A54F-E650245B60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6046" y="468658"/>
            <a:ext cx="440037" cy="440037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D5BAA1E-327F-0D3F-E7BD-A94A6DE1F1DA}"/>
              </a:ext>
            </a:extLst>
          </p:cNvPr>
          <p:cNvSpPr/>
          <p:nvPr/>
        </p:nvSpPr>
        <p:spPr>
          <a:xfrm>
            <a:off x="0" y="451943"/>
            <a:ext cx="3605392" cy="440037"/>
          </a:xfrm>
          <a:prstGeom prst="roundRect">
            <a:avLst/>
          </a:prstGeom>
          <a:solidFill>
            <a:srgbClr val="DB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FFB026A-AA69-FCBA-F598-DD9EDE2A815C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6053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O Que Jesus Pode Fazer">
            <a:hlinkClick r:id="" action="ppaction://media"/>
            <a:extLst>
              <a:ext uri="{FF2B5EF4-FFF2-40B4-BE49-F238E27FC236}">
                <a16:creationId xmlns:a16="http://schemas.microsoft.com/office/drawing/2014/main" id="{2EA41D2C-0955-BE94-6865-53500495F5A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08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 numSld="3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29A18-3F23-E0AC-145A-1EA01BC424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O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Jesus Pode Fazer?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35300AE-745B-3D0F-67A0-9A942BE69DFC}"/>
              </a:ext>
            </a:extLst>
          </p:cNvPr>
          <p:cNvSpPr txBox="1">
            <a:spLocks/>
          </p:cNvSpPr>
          <p:nvPr/>
        </p:nvSpPr>
        <p:spPr>
          <a:xfrm>
            <a:off x="866707" y="1593033"/>
            <a:ext cx="7617974" cy="4745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ouvir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Paz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(Continua)</a:t>
            </a:r>
          </a:p>
        </p:txBody>
      </p:sp>
      <p:pic>
        <p:nvPicPr>
          <p:cNvPr id="8" name="God Is Mighty (Master 1).wav">
            <a:hlinkClick r:id="" action="ppaction://media"/>
            <a:extLst>
              <a:ext uri="{FF2B5EF4-FFF2-40B4-BE49-F238E27FC236}">
                <a16:creationId xmlns:a16="http://schemas.microsoft.com/office/drawing/2014/main" id="{632EEDAE-CFAC-9F78-4D39-8899D20AD2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6046" y="468658"/>
            <a:ext cx="440037" cy="440037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14AECF9-FAFB-9C2F-E153-0E926E59726D}"/>
              </a:ext>
            </a:extLst>
          </p:cNvPr>
          <p:cNvSpPr/>
          <p:nvPr/>
        </p:nvSpPr>
        <p:spPr>
          <a:xfrm>
            <a:off x="0" y="451943"/>
            <a:ext cx="3605392" cy="440037"/>
          </a:xfrm>
          <a:prstGeom prst="roundRect">
            <a:avLst/>
          </a:prstGeom>
          <a:solidFill>
            <a:srgbClr val="DB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E9C6981-4385-B394-8F70-1871DE0A89AC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6053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2273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numSld="999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36F9D8-7517-9067-54D8-D63B21A3E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598D451-82DF-0E3E-2D63-C87ECFA5CE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O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Jesus Pode Fazer?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934E2A0-0FCE-8E6A-52D3-A20728EA9E81}"/>
              </a:ext>
            </a:extLst>
          </p:cNvPr>
          <p:cNvSpPr txBox="1">
            <a:spLocks/>
          </p:cNvSpPr>
          <p:nvPr/>
        </p:nvSpPr>
        <p:spPr>
          <a:xfrm>
            <a:off x="866707" y="1593033"/>
            <a:ext cx="7617974" cy="4745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(X4)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Do, do, do, do, do, do.</a:t>
            </a: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God Is Mighty (Master 1).wav">
            <a:hlinkClick r:id="" action="ppaction://media"/>
            <a:extLst>
              <a:ext uri="{FF2B5EF4-FFF2-40B4-BE49-F238E27FC236}">
                <a16:creationId xmlns:a16="http://schemas.microsoft.com/office/drawing/2014/main" id="{3F5FF681-5B2A-027F-31D2-6C60B3E6D6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6046" y="468658"/>
            <a:ext cx="440037" cy="440037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EC63100-A199-584E-452B-89343D4B0A77}"/>
              </a:ext>
            </a:extLst>
          </p:cNvPr>
          <p:cNvSpPr/>
          <p:nvPr/>
        </p:nvSpPr>
        <p:spPr>
          <a:xfrm>
            <a:off x="0" y="451943"/>
            <a:ext cx="3605392" cy="440037"/>
          </a:xfrm>
          <a:prstGeom prst="roundRect">
            <a:avLst/>
          </a:prstGeom>
          <a:solidFill>
            <a:srgbClr val="DB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660366B-854D-62D1-7C11-7ACA0C32958D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6053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33138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numSld="999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13D2C-AE2C-DFCB-1E97-81AC986F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7CE69C0-99D0-A1CF-3D26-471933C05D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D932CCF2-172B-3C8E-723B-52BA99E37158}"/>
              </a:ext>
            </a:extLst>
          </p:cNvPr>
          <p:cNvSpPr txBox="1">
            <a:spLocks/>
          </p:cNvSpPr>
          <p:nvPr/>
        </p:nvSpPr>
        <p:spPr>
          <a:xfrm>
            <a:off x="405423" y="1716216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8B789B9-85D0-846E-B5D5-DDC346ADC9B5}"/>
              </a:ext>
            </a:extLst>
          </p:cNvPr>
          <p:cNvSpPr txBox="1">
            <a:spLocks/>
          </p:cNvSpPr>
          <p:nvPr/>
        </p:nvSpPr>
        <p:spPr>
          <a:xfrm>
            <a:off x="-107691" y="650227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"Visitor Song"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6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C2D3F6DE-7A5F-695B-5E3C-A2F7087860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3CE61DBE-A8B8-F012-022E-BE5925474BAF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3A21060E-D809-15E1-8234-281E6C253994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30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376B1997-DB58-0000-12F8-F4AE157B8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B9A76E7-9FA0-9508-0AC9-C379394A36AB}"/>
              </a:ext>
            </a:extLst>
          </p:cNvPr>
          <p:cNvSpPr txBox="1">
            <a:spLocks/>
          </p:cNvSpPr>
          <p:nvPr/>
        </p:nvSpPr>
        <p:spPr>
          <a:xfrm>
            <a:off x="422080" y="2296927"/>
            <a:ext cx="7925243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322ACFF-F8CD-50EE-1E93-F0D4541F33C0}"/>
              </a:ext>
            </a:extLst>
          </p:cNvPr>
          <p:cNvSpPr txBox="1">
            <a:spLocks/>
          </p:cNvSpPr>
          <p:nvPr/>
        </p:nvSpPr>
        <p:spPr>
          <a:xfrm>
            <a:off x="84352" y="6487155"/>
            <a:ext cx="8633371" cy="48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endParaRPr lang="en-US" sz="3200" b="0" i="0" u="none" strike="noStrike" dirty="0">
              <a:solidFill>
                <a:srgbClr val="323338"/>
              </a:solidFill>
              <a:effectLst/>
              <a:latin typeface="Arial" panose="020B0604020202020204" pitchFamily="34" charset="0"/>
            </a:endParaRPr>
          </a:p>
          <a:p>
            <a:pPr fontAlgn="base"/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“Happy Birthday” by Janet Sage, copyright © 2001 North American Division Corporation of </a:t>
            </a:r>
            <a:r>
              <a:rPr lang="en-US" sz="3200" dirty="0">
                <a:solidFill>
                  <a:srgbClr val="323338"/>
                </a:solidFill>
                <a:latin typeface="Century Gothic" panose="020B0502020202020204" pitchFamily="34" charset="0"/>
              </a:rPr>
              <a:t>Seventh-day Adventists. </a:t>
            </a:r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From Little Voices Praise Him, #39. Used by permission.</a:t>
            </a:r>
          </a:p>
          <a:p>
            <a:pPr>
              <a:buNone/>
            </a:pPr>
            <a:br>
              <a:rPr lang="en-US" dirty="0"/>
            </a:b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Parabéns">
            <a:hlinkClick r:id="" action="ppaction://media"/>
            <a:extLst>
              <a:ext uri="{FF2B5EF4-FFF2-40B4-BE49-F238E27FC236}">
                <a16:creationId xmlns:a16="http://schemas.microsoft.com/office/drawing/2014/main" id="{EC2FBE69-2A5D-4248-1F99-3A9FC91DD6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19646CC-C1BC-1526-9DBD-26544002CBA1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464CB8D-0229-60BC-05AA-56B649F57AC8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0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CEF16-A874-A5B8-2E51-7B96A6FF0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8E80510-5A4F-7A50-71A7-ED426E096F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039" y="108213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Ajoelho</a:t>
            </a:r>
            <a:r>
              <a:rPr lang="en-AU" sz="2400" b="1" dirty="0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 para </a:t>
            </a: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AAAFD8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F18252D-0B5A-B546-E111-B7515166CBC8}"/>
              </a:ext>
            </a:extLst>
          </p:cNvPr>
          <p:cNvSpPr/>
          <p:nvPr/>
        </p:nvSpPr>
        <p:spPr>
          <a:xfrm>
            <a:off x="0" y="490240"/>
            <a:ext cx="4675031" cy="440037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879CCFB-BC66-D617-F1FF-B69351EF3EAD}"/>
              </a:ext>
            </a:extLst>
          </p:cNvPr>
          <p:cNvSpPr txBox="1">
            <a:spLocks/>
          </p:cNvSpPr>
          <p:nvPr/>
        </p:nvSpPr>
        <p:spPr>
          <a:xfrm>
            <a:off x="0" y="490240"/>
            <a:ext cx="467503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 DE 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9ABF874-E2F8-61FD-F619-9FB9A5CCA0DC}"/>
              </a:ext>
            </a:extLst>
          </p:cNvPr>
          <p:cNvSpPr txBox="1">
            <a:spLocks/>
          </p:cNvSpPr>
          <p:nvPr/>
        </p:nvSpPr>
        <p:spPr>
          <a:xfrm>
            <a:off x="969850" y="1899121"/>
            <a:ext cx="7619896" cy="40692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Ajoelho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Junto as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mãos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Fecho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olhos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estou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Pois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Jesus, um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leal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saiba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75EDF01-C8D8-5221-983C-007381567C1C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"When I Kneed Down to Pray" by Coralie Fraser, copyright © 2005 Coralie Fraser.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Ajoelho Para Orar">
            <a:hlinkClick r:id="" action="ppaction://media"/>
            <a:extLst>
              <a:ext uri="{FF2B5EF4-FFF2-40B4-BE49-F238E27FC236}">
                <a16:creationId xmlns:a16="http://schemas.microsoft.com/office/drawing/2014/main" id="{FFF5D62D-DED3-1429-A69A-E6DCEA6454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236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EF8CD7-0744-3E27-2A88-8C7AB35A4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63B4DDD-5A37-B5D6-4843-FC2FA69F1C4C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0364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0AD6D3-E406-D245-5C3B-187A98FF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3D52CA8-7E3B-4EF4-C124-EDDFE47AEFC1}"/>
              </a:ext>
            </a:extLst>
          </p:cNvPr>
          <p:cNvSpPr/>
          <p:nvPr/>
        </p:nvSpPr>
        <p:spPr>
          <a:xfrm>
            <a:off x="1362144" y="1013557"/>
            <a:ext cx="6620321" cy="4830885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FACTO RÁPIDO DA MISSÃO E QUADRO DE OFERTAS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323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FD6A116-4AFD-D77C-53FF-22CC383D69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486" y="99820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dirty="0" err="1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Entrego</a:t>
            </a: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 a Ti</a:t>
            </a:r>
            <a:endParaRPr lang="en-AU" sz="2400" dirty="0">
              <a:solidFill>
                <a:srgbClr val="E7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F8C8A07-4F7E-34A6-32EB-7D6C0F2B2425}"/>
              </a:ext>
            </a:extLst>
          </p:cNvPr>
          <p:cNvSpPr/>
          <p:nvPr/>
        </p:nvSpPr>
        <p:spPr>
          <a:xfrm>
            <a:off x="0" y="409575"/>
            <a:ext cx="29718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04870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E6A4085-6C66-9107-B079-9767AE364FE6}"/>
              </a:ext>
            </a:extLst>
          </p:cNvPr>
          <p:cNvSpPr txBox="1">
            <a:spLocks/>
          </p:cNvSpPr>
          <p:nvPr/>
        </p:nvSpPr>
        <p:spPr>
          <a:xfrm>
            <a:off x="0" y="400275"/>
            <a:ext cx="29718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101E7999-FBA6-D8E0-F373-3423C8CB15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486" y="145282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effectLst/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effectLst/>
                <a:latin typeface="Century Gothic" panose="020B0502020202020204" pitchFamily="34" charset="0"/>
              </a:rPr>
              <a:t>)</a:t>
            </a:r>
            <a:br>
              <a:rPr lang="en-US" sz="1000" dirty="0">
                <a:effectLst/>
                <a:latin typeface="Century Gothic" panose="020B0502020202020204" pitchFamily="34" charset="0"/>
              </a:rPr>
            </a:br>
            <a:endParaRPr lang="en-US" sz="1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Tudo</a:t>
            </a:r>
            <a:r>
              <a:rPr lang="en-US" sz="2800" dirty="0"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Teu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br>
              <a:rPr lang="en-US" sz="2000" dirty="0">
                <a:effectLst/>
                <a:latin typeface="Century Gothic" panose="020B0502020202020204" pitchFamily="34" charset="0"/>
              </a:rPr>
            </a:b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CAFAC65B-32AA-6D90-01DE-2995191ADD67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"Open My Heart, Open My Hand"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7" name="Eu Entrego a Ti">
            <a:hlinkClick r:id="" action="ppaction://media"/>
            <a:extLst>
              <a:ext uri="{FF2B5EF4-FFF2-40B4-BE49-F238E27FC236}">
                <a16:creationId xmlns:a16="http://schemas.microsoft.com/office/drawing/2014/main" id="{D653C5E1-0896-867D-F230-6E34CC81DB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75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8B08C-A017-B046-E1EC-7E97057F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37B2D46-40A9-FC56-FBF4-66BFFC0647C1}"/>
              </a:ext>
            </a:extLst>
          </p:cNvPr>
          <p:cNvSpPr/>
          <p:nvPr/>
        </p:nvSpPr>
        <p:spPr>
          <a:xfrm>
            <a:off x="1654186" y="1174499"/>
            <a:ext cx="5901891" cy="450900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 DE DEUS</a:t>
            </a:r>
          </a:p>
        </p:txBody>
      </p:sp>
    </p:spTree>
    <p:extLst>
      <p:ext uri="{BB962C8B-B14F-4D97-AF65-F5344CB8AC3E}">
        <p14:creationId xmlns:p14="http://schemas.microsoft.com/office/powerpoint/2010/main" val="35749651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FAE87D-38C4-BF6E-F6D4-41D7EC531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CCDD3C2-66C1-58DC-BD0B-FD79381BB3BE}"/>
              </a:ext>
            </a:extLst>
          </p:cNvPr>
          <p:cNvSpPr txBox="1">
            <a:spLocks/>
          </p:cNvSpPr>
          <p:nvPr/>
        </p:nvSpPr>
        <p:spPr>
          <a:xfrm>
            <a:off x="541354" y="2055259"/>
            <a:ext cx="7348557" cy="3697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voz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doce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assim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alcançar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Escrita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podemos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ler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aprendo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querer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CB6092E-6D25-B671-67F1-6487D3D54D05}"/>
              </a:ext>
            </a:extLst>
          </p:cNvPr>
          <p:cNvSpPr txBox="1">
            <a:spLocks/>
          </p:cNvSpPr>
          <p:nvPr/>
        </p:nvSpPr>
        <p:spPr>
          <a:xfrm>
            <a:off x="-31507" y="6477068"/>
            <a:ext cx="8145363" cy="3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>
                <a:solidFill>
                  <a:prstClr val="black"/>
                </a:solidFill>
                <a:latin typeface="Century Gothic" panose="020B0502020202020204" pitchFamily="34" charset="0"/>
              </a:rPr>
              <a:t>"God's Words by Amy Cherry,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44533BF-F056-D5A9-714D-B4A8F3007724}"/>
              </a:ext>
            </a:extLst>
          </p:cNvPr>
          <p:cNvSpPr/>
          <p:nvPr/>
        </p:nvSpPr>
        <p:spPr>
          <a:xfrm>
            <a:off x="0" y="469068"/>
            <a:ext cx="3107109" cy="440037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041F5C7-58F6-695D-949F-242BED8237B9}"/>
              </a:ext>
            </a:extLst>
          </p:cNvPr>
          <p:cNvSpPr txBox="1">
            <a:spLocks/>
          </p:cNvSpPr>
          <p:nvPr/>
        </p:nvSpPr>
        <p:spPr>
          <a:xfrm>
            <a:off x="541354" y="1163530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6576A2"/>
                </a:solidFill>
                <a:latin typeface="Century Gothic" panose="020B0502020202020204" pitchFamily="34" charset="0"/>
              </a:rPr>
              <a:t>Palavra</a:t>
            </a:r>
            <a:r>
              <a:rPr lang="en-AU" sz="2400" b="1">
                <a:solidFill>
                  <a:srgbClr val="6576A2"/>
                </a:solidFill>
                <a:latin typeface="Century Gothic" panose="020B0502020202020204" pitchFamily="34" charset="0"/>
              </a:rPr>
              <a:t> de Deus</a:t>
            </a:r>
            <a:endParaRPr lang="en-AU" sz="2400">
              <a:solidFill>
                <a:srgbClr val="31607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415F1B2-9AE0-3383-7AB3-CE7BBC335E04}"/>
              </a:ext>
            </a:extLst>
          </p:cNvPr>
          <p:cNvSpPr txBox="1">
            <a:spLocks/>
          </p:cNvSpPr>
          <p:nvPr/>
        </p:nvSpPr>
        <p:spPr>
          <a:xfrm>
            <a:off x="0" y="469068"/>
            <a:ext cx="310710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CANÇÃO</a:t>
            </a:r>
          </a:p>
        </p:txBody>
      </p:sp>
      <p:pic>
        <p:nvPicPr>
          <p:cNvPr id="12" name="Palavra de Deus">
            <a:hlinkClick r:id="" action="ppaction://media"/>
            <a:extLst>
              <a:ext uri="{FF2B5EF4-FFF2-40B4-BE49-F238E27FC236}">
                <a16:creationId xmlns:a16="http://schemas.microsoft.com/office/drawing/2014/main" id="{3942B408-7EF8-73DF-8790-E2193A407D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12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1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9D299E-40F8-7C1B-0EFC-35893283D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38ABE27-2316-86A2-C370-8B215014306C}"/>
              </a:ext>
            </a:extLst>
          </p:cNvPr>
          <p:cNvSpPr/>
          <p:nvPr/>
        </p:nvSpPr>
        <p:spPr>
          <a:xfrm>
            <a:off x="7266962" y="2833353"/>
            <a:ext cx="4813421" cy="3513660"/>
          </a:xfrm>
          <a:prstGeom prst="rect">
            <a:avLst/>
          </a:prstGeom>
          <a:solidFill>
            <a:schemeClr val="tx1">
              <a:alpha val="3920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1065624-ED76-FC29-519B-30B60EF8CD2B}"/>
              </a:ext>
            </a:extLst>
          </p:cNvPr>
          <p:cNvSpPr/>
          <p:nvPr/>
        </p:nvSpPr>
        <p:spPr>
          <a:xfrm>
            <a:off x="30806" y="447585"/>
            <a:ext cx="4856207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278E34-B550-4A8A-6EB2-5650527C4565}"/>
              </a:ext>
            </a:extLst>
          </p:cNvPr>
          <p:cNvSpPr txBox="1"/>
          <p:nvPr/>
        </p:nvSpPr>
        <p:spPr>
          <a:xfrm>
            <a:off x="7431110" y="2933999"/>
            <a:ext cx="455584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“O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ladrão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não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vem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senão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para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roubar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matar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e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destruir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;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eu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vim para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que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tenham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vida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e a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tenham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em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abundância</a:t>
            </a:r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.” </a:t>
            </a:r>
          </a:p>
          <a:p>
            <a:pPr algn="r"/>
            <a:r>
              <a:rPr lang="en-AU" sz="24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João 10:10</a:t>
            </a:r>
          </a:p>
          <a:p>
            <a:pPr algn="r"/>
            <a:endParaRPr lang="en-AU" sz="2400" b="1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8FE42FB-7900-F859-50C8-2C3C3F65A87B}"/>
              </a:ext>
            </a:extLst>
          </p:cNvPr>
          <p:cNvSpPr txBox="1">
            <a:spLocks/>
          </p:cNvSpPr>
          <p:nvPr/>
        </p:nvSpPr>
        <p:spPr>
          <a:xfrm>
            <a:off x="30806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061753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5EBE0E-14AC-2E8B-624A-208CBF291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149BDDA-182F-FD41-A8EE-994446F4199F}"/>
              </a:ext>
            </a:extLst>
          </p:cNvPr>
          <p:cNvSpPr/>
          <p:nvPr/>
        </p:nvSpPr>
        <p:spPr>
          <a:xfrm>
            <a:off x="9897" y="461166"/>
            <a:ext cx="4856207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54C91C3-1AD9-A85B-DC28-AE6750E6D5B7}"/>
              </a:ext>
            </a:extLst>
          </p:cNvPr>
          <p:cNvSpPr txBox="1">
            <a:spLocks/>
          </p:cNvSpPr>
          <p:nvPr/>
        </p:nvSpPr>
        <p:spPr>
          <a:xfrm>
            <a:off x="9897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EDD42F-32B9-F1BB-A331-8A4AA44734EC}"/>
              </a:ext>
            </a:extLst>
          </p:cNvPr>
          <p:cNvSpPr txBox="1"/>
          <p:nvPr/>
        </p:nvSpPr>
        <p:spPr>
          <a:xfrm>
            <a:off x="436924" y="1649741"/>
            <a:ext cx="8152894" cy="4760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AU" dirty="0"/>
              <a:t>Na-</a:t>
            </a:r>
            <a:r>
              <a:rPr lang="en-AU" dirty="0" err="1"/>
              <a:t>na</a:t>
            </a:r>
            <a:r>
              <a:rPr lang="en-AU" dirty="0"/>
              <a:t>-</a:t>
            </a:r>
            <a:r>
              <a:rPr lang="en-AU" dirty="0" err="1"/>
              <a:t>na</a:t>
            </a:r>
            <a:r>
              <a:rPr lang="en-AU" dirty="0"/>
              <a:t>… </a:t>
            </a:r>
            <a:r>
              <a:rPr lang="en-AU" dirty="0" err="1"/>
              <a:t>na-na-na</a:t>
            </a:r>
            <a:r>
              <a:rPr lang="en-AU" dirty="0"/>
              <a:t>… </a:t>
            </a:r>
          </a:p>
          <a:p>
            <a:endParaRPr lang="en-AU" sz="2000" dirty="0"/>
          </a:p>
          <a:p>
            <a:r>
              <a:rPr lang="en-AU" dirty="0"/>
              <a:t>Eu vim para </a:t>
            </a:r>
            <a:r>
              <a:rPr lang="en-AU" dirty="0" err="1"/>
              <a:t>que</a:t>
            </a:r>
            <a:r>
              <a:rPr lang="en-AU" dirty="0"/>
              <a:t> </a:t>
            </a:r>
            <a:r>
              <a:rPr lang="en-AU" dirty="0" err="1"/>
              <a:t>tenham</a:t>
            </a:r>
            <a:r>
              <a:rPr lang="en-AU" dirty="0"/>
              <a:t> a </a:t>
            </a:r>
            <a:r>
              <a:rPr lang="en-AU" dirty="0" err="1"/>
              <a:t>vida</a:t>
            </a:r>
            <a:endParaRPr lang="en-AU" dirty="0"/>
          </a:p>
          <a:p>
            <a:r>
              <a:rPr lang="en-AU" dirty="0"/>
              <a:t>E para </a:t>
            </a:r>
            <a:r>
              <a:rPr lang="en-AU" dirty="0" err="1"/>
              <a:t>que</a:t>
            </a:r>
            <a:r>
              <a:rPr lang="en-AU" dirty="0"/>
              <a:t> </a:t>
            </a:r>
            <a:r>
              <a:rPr lang="en-AU" dirty="0" err="1"/>
              <a:t>tenham</a:t>
            </a:r>
            <a:r>
              <a:rPr lang="en-AU" dirty="0"/>
              <a:t> com </a:t>
            </a:r>
            <a:r>
              <a:rPr lang="en-AU" dirty="0" err="1"/>
              <a:t>abundância</a:t>
            </a:r>
            <a:endParaRPr lang="en-AU" dirty="0"/>
          </a:p>
          <a:p>
            <a:endParaRPr lang="en-AU" sz="1000" dirty="0"/>
          </a:p>
          <a:p>
            <a:r>
              <a:rPr lang="en-AU" dirty="0"/>
              <a:t>João 10, 10 </a:t>
            </a:r>
            <a:endParaRPr lang="en-US" dirty="0"/>
          </a:p>
          <a:p>
            <a:endParaRPr lang="en-AU" sz="1000" dirty="0"/>
          </a:p>
          <a:p>
            <a:r>
              <a:rPr lang="en-AU" sz="2000" dirty="0"/>
              <a:t>(</a:t>
            </a:r>
            <a:r>
              <a:rPr lang="en-AU" sz="2000" dirty="0" err="1"/>
              <a:t>Repete</a:t>
            </a:r>
            <a:r>
              <a:rPr lang="en-AU" sz="2000" dirty="0"/>
              <a:t>)</a:t>
            </a:r>
            <a:endParaRPr lang="en-US" sz="2000" dirty="0"/>
          </a:p>
          <a:p>
            <a:r>
              <a:rPr lang="en-AU" sz="2000" dirty="0"/>
              <a:t> </a:t>
            </a:r>
            <a:endParaRPr lang="en-US" sz="2000" dirty="0"/>
          </a:p>
          <a:p>
            <a:r>
              <a:rPr lang="en-US" dirty="0"/>
              <a:t>Na-</a:t>
            </a:r>
            <a:r>
              <a:rPr lang="en-US" dirty="0" err="1"/>
              <a:t>na</a:t>
            </a:r>
            <a:r>
              <a:rPr lang="en-US" dirty="0"/>
              <a:t>-</a:t>
            </a:r>
            <a:r>
              <a:rPr lang="en-US" dirty="0" err="1"/>
              <a:t>na</a:t>
            </a:r>
            <a:r>
              <a:rPr lang="en-US" dirty="0"/>
              <a:t>… </a:t>
            </a:r>
            <a:r>
              <a:rPr lang="en-US" dirty="0" err="1"/>
              <a:t>na-na-na</a:t>
            </a:r>
            <a:r>
              <a:rPr lang="en-US" dirty="0"/>
              <a:t>…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3D0F4B6-4836-DD97-9AD4-A50A3318AD13}"/>
              </a:ext>
            </a:extLst>
          </p:cNvPr>
          <p:cNvSpPr txBox="1">
            <a:spLocks/>
          </p:cNvSpPr>
          <p:nvPr/>
        </p:nvSpPr>
        <p:spPr>
          <a:xfrm>
            <a:off x="436924" y="1055453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6576A2"/>
                </a:solidFill>
                <a:latin typeface="Century Gothic" panose="020B0502020202020204" pitchFamily="34" charset="0"/>
              </a:rPr>
              <a:t>João 10:10</a:t>
            </a:r>
            <a:endParaRPr lang="en-AU" sz="2400" dirty="0">
              <a:solidFill>
                <a:srgbClr val="6576A2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8CF2B5A-949E-8EB3-30D7-456C0D6548C8}"/>
              </a:ext>
            </a:extLst>
          </p:cNvPr>
          <p:cNvSpPr txBox="1">
            <a:spLocks/>
          </p:cNvSpPr>
          <p:nvPr/>
        </p:nvSpPr>
        <p:spPr>
          <a:xfrm>
            <a:off x="-31507" y="6519560"/>
            <a:ext cx="8145363" cy="3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Century Gothic" panose="020B0502020202020204" pitchFamily="34" charset="0"/>
              </a:rPr>
              <a:t>"John 10:10" music by Sean </a:t>
            </a:r>
            <a:r>
              <a:rPr lang="en-US" sz="800" dirty="0" err="1">
                <a:latin typeface="Century Gothic" panose="020B0502020202020204" pitchFamily="34" charset="0"/>
              </a:rPr>
              <a:t>Nebblett</a:t>
            </a:r>
            <a:r>
              <a:rPr lang="en-US" sz="800" dirty="0">
                <a:latin typeface="Century Gothic" panose="020B0502020202020204" pitchFamily="34" charset="0"/>
              </a:rPr>
              <a:t>, copyright © 2026 General Conference Corporation® of Seventh-day Adventists.</a:t>
            </a:r>
          </a:p>
        </p:txBody>
      </p:sp>
      <p:pic>
        <p:nvPicPr>
          <p:cNvPr id="5" name="João c10 v10">
            <a:hlinkClick r:id="" action="ppaction://media"/>
            <a:extLst>
              <a:ext uri="{FF2B5EF4-FFF2-40B4-BE49-F238E27FC236}">
                <a16:creationId xmlns:a16="http://schemas.microsoft.com/office/drawing/2014/main" id="{7D55CEFA-9B78-EEA1-B3B8-D57998A1C4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29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5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81C12-5592-E6F4-3350-0FE9FC6D3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8BA9CF7-2123-F52B-11AB-3225A9E0E7A5}"/>
              </a:ext>
            </a:extLst>
          </p:cNvPr>
          <p:cNvSpPr/>
          <p:nvPr/>
        </p:nvSpPr>
        <p:spPr>
          <a:xfrm>
            <a:off x="1108389" y="1174499"/>
            <a:ext cx="5901891" cy="4509002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CAIXA SURPRESA SECRETA</a:t>
            </a:r>
          </a:p>
        </p:txBody>
      </p:sp>
    </p:spTree>
    <p:extLst>
      <p:ext uri="{BB962C8B-B14F-4D97-AF65-F5344CB8AC3E}">
        <p14:creationId xmlns:p14="http://schemas.microsoft.com/office/powerpoint/2010/main" val="28623798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3FCA05-ADB5-7D9C-1783-3AA791152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D43038A-FE21-8D22-74C8-F61A5F99027C}"/>
              </a:ext>
            </a:extLst>
          </p:cNvPr>
          <p:cNvSpPr/>
          <p:nvPr/>
        </p:nvSpPr>
        <p:spPr>
          <a:xfrm>
            <a:off x="21304" y="491146"/>
            <a:ext cx="4856207" cy="440037"/>
          </a:xfrm>
          <a:prstGeom prst="roundRect">
            <a:avLst/>
          </a:prstGeom>
          <a:solidFill>
            <a:srgbClr val="6476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5CD3BF-CF9B-C9EF-80F6-976E1D03634E}"/>
              </a:ext>
            </a:extLst>
          </p:cNvPr>
          <p:cNvSpPr txBox="1"/>
          <p:nvPr/>
        </p:nvSpPr>
        <p:spPr>
          <a:xfrm>
            <a:off x="386366" y="1332102"/>
            <a:ext cx="582848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400" b="1" i="1" dirty="0">
                <a:solidFill>
                  <a:srgbClr val="6476A3"/>
                </a:solidFill>
                <a:latin typeface="Century Gothic" panose="020B0502020202020204" pitchFamily="34" charset="0"/>
              </a:rPr>
              <a:t>Jesus </a:t>
            </a:r>
            <a:r>
              <a:rPr lang="en-AU" sz="5400" b="1" i="1" dirty="0" err="1">
                <a:solidFill>
                  <a:srgbClr val="6476A3"/>
                </a:solidFill>
                <a:latin typeface="Century Gothic" panose="020B0502020202020204" pitchFamily="34" charset="0"/>
              </a:rPr>
              <a:t>pode</a:t>
            </a:r>
            <a:r>
              <a:rPr lang="en-AU" sz="5400" b="1" i="1" dirty="0">
                <a:solidFill>
                  <a:srgbClr val="6476A3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6476A3"/>
                </a:solidFill>
                <a:latin typeface="Century Gothic" panose="020B0502020202020204" pitchFamily="34" charset="0"/>
              </a:rPr>
              <a:t>fazer</a:t>
            </a:r>
            <a:r>
              <a:rPr lang="en-AU" sz="5400" b="1" i="1" dirty="0">
                <a:solidFill>
                  <a:srgbClr val="6476A3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6476A3"/>
                </a:solidFill>
                <a:latin typeface="Century Gothic" panose="020B0502020202020204" pitchFamily="34" charset="0"/>
              </a:rPr>
              <a:t>tudo</a:t>
            </a:r>
            <a:r>
              <a:rPr lang="en-AU" sz="5400" b="1" i="1" dirty="0">
                <a:solidFill>
                  <a:srgbClr val="6476A3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r>
              <a:rPr lang="en-AU" sz="5400" b="1" i="1" dirty="0">
                <a:solidFill>
                  <a:srgbClr val="6476A3"/>
                </a:solidFill>
                <a:latin typeface="Century Gothic" panose="020B0502020202020204" pitchFamily="34" charset="0"/>
              </a:rPr>
              <a:t>Ele </a:t>
            </a:r>
            <a:r>
              <a:rPr lang="en-AU" sz="5400" b="1" i="1" dirty="0" err="1">
                <a:solidFill>
                  <a:srgbClr val="6476A3"/>
                </a:solidFill>
                <a:latin typeface="Century Gothic" panose="020B0502020202020204" pitchFamily="34" charset="0"/>
              </a:rPr>
              <a:t>gosta</a:t>
            </a:r>
            <a:r>
              <a:rPr lang="en-AU" sz="5400" b="1" i="1" dirty="0">
                <a:solidFill>
                  <a:srgbClr val="6476A3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6476A3"/>
                </a:solidFill>
                <a:latin typeface="Century Gothic" panose="020B0502020202020204" pitchFamily="34" charset="0"/>
              </a:rPr>
              <a:t>muito</a:t>
            </a:r>
            <a:r>
              <a:rPr lang="en-AU" sz="5400" b="1" i="1" dirty="0">
                <a:solidFill>
                  <a:srgbClr val="6476A3"/>
                </a:solidFill>
                <a:latin typeface="Century Gothic" panose="020B0502020202020204" pitchFamily="34" charset="0"/>
              </a:rPr>
              <a:t> de me </a:t>
            </a:r>
            <a:r>
              <a:rPr lang="en-AU" sz="5400" b="1" i="1" dirty="0" err="1">
                <a:solidFill>
                  <a:srgbClr val="6476A3"/>
                </a:solidFill>
                <a:latin typeface="Century Gothic" panose="020B0502020202020204" pitchFamily="34" charset="0"/>
              </a:rPr>
              <a:t>ajudar</a:t>
            </a:r>
            <a:r>
              <a:rPr lang="en-AU" sz="5400" b="1" i="1" dirty="0">
                <a:solidFill>
                  <a:srgbClr val="6476A3"/>
                </a:solidFill>
                <a:latin typeface="Century Gothic" panose="020B0502020202020204" pitchFamily="34" charset="0"/>
              </a:rPr>
              <a:t> a </a:t>
            </a:r>
            <a:r>
              <a:rPr lang="en-AU" sz="5400" b="1" i="1" dirty="0" err="1">
                <a:solidFill>
                  <a:srgbClr val="6476A3"/>
                </a:solidFill>
                <a:latin typeface="Century Gothic" panose="020B0502020202020204" pitchFamily="34" charset="0"/>
              </a:rPr>
              <a:t>mim</a:t>
            </a:r>
            <a:r>
              <a:rPr lang="en-AU" sz="5400" b="1" i="1" dirty="0">
                <a:solidFill>
                  <a:srgbClr val="6476A3"/>
                </a:solidFill>
                <a:latin typeface="Century Gothic" panose="020B0502020202020204" pitchFamily="34" charset="0"/>
              </a:rPr>
              <a:t> e </a:t>
            </a:r>
            <a:r>
              <a:rPr lang="en-AU" sz="5400" b="1" i="1" dirty="0" err="1">
                <a:solidFill>
                  <a:srgbClr val="6476A3"/>
                </a:solidFill>
                <a:latin typeface="Century Gothic" panose="020B0502020202020204" pitchFamily="34" charset="0"/>
              </a:rPr>
              <a:t>aos</a:t>
            </a:r>
            <a:r>
              <a:rPr lang="en-AU" sz="5400" b="1" i="1" dirty="0">
                <a:solidFill>
                  <a:srgbClr val="6476A3"/>
                </a:solidFill>
                <a:latin typeface="Century Gothic" panose="020B0502020202020204" pitchFamily="34" charset="0"/>
              </a:rPr>
              <a:t> meus amigos.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E9C2B23-D6FE-C7FE-CAC6-ECC9E11EFEB9}"/>
              </a:ext>
            </a:extLst>
          </p:cNvPr>
          <p:cNvSpPr txBox="1">
            <a:spLocks/>
          </p:cNvSpPr>
          <p:nvPr/>
        </p:nvSpPr>
        <p:spPr>
          <a:xfrm>
            <a:off x="0" y="468605"/>
            <a:ext cx="487751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930380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D901936-794A-99DD-15C5-9CA22408ECC2}"/>
              </a:ext>
            </a:extLst>
          </p:cNvPr>
          <p:cNvSpPr/>
          <p:nvPr/>
        </p:nvSpPr>
        <p:spPr>
          <a:xfrm>
            <a:off x="1072295" y="1174499"/>
            <a:ext cx="5901891" cy="4509002"/>
          </a:xfrm>
          <a:prstGeom prst="roundRect">
            <a:avLst/>
          </a:prstGeom>
          <a:solidFill>
            <a:srgbClr val="6476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CONTA A HISTÓRIA</a:t>
            </a:r>
          </a:p>
        </p:txBody>
      </p:sp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88851-5B5F-E54C-773E-0F9540625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26F453-C93E-C8E9-C64F-F5D3878536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123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D0FB8E-F675-7D81-E3BF-E2773DF832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8388" b="-2433"/>
          <a:stretch>
            <a:fillRect/>
          </a:stretch>
        </p:blipFill>
        <p:spPr>
          <a:xfrm>
            <a:off x="0" y="0"/>
            <a:ext cx="12192000" cy="806547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940D97B-133B-38AE-C7E6-91D9E020FA02}"/>
              </a:ext>
            </a:extLst>
          </p:cNvPr>
          <p:cNvSpPr txBox="1">
            <a:spLocks/>
          </p:cNvSpPr>
          <p:nvPr/>
        </p:nvSpPr>
        <p:spPr>
          <a:xfrm>
            <a:off x="3098649" y="6400800"/>
            <a:ext cx="5994701" cy="21656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de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6083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5C46F7-505B-ED06-D7DE-F225872163B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t="18454" r="60940" b="66074"/>
          <a:stretch>
            <a:fillRect/>
          </a:stretch>
        </p:blipFill>
        <p:spPr>
          <a:xfrm>
            <a:off x="-893135" y="0"/>
            <a:ext cx="13085135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17D50DB-654B-D903-847D-1C8148B7E2A2}"/>
              </a:ext>
            </a:extLst>
          </p:cNvPr>
          <p:cNvSpPr txBox="1">
            <a:spLocks/>
          </p:cNvSpPr>
          <p:nvPr/>
        </p:nvSpPr>
        <p:spPr>
          <a:xfrm>
            <a:off x="3200157" y="6450022"/>
            <a:ext cx="5791686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de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1934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73880-E335-D8E5-7D23-B78275531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310522-EA0D-0399-B930-EA1D4BB5F5B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8450"/>
          <a:stretch>
            <a:fillRect/>
          </a:stretch>
        </p:blipFill>
        <p:spPr>
          <a:xfrm>
            <a:off x="-1" y="0"/>
            <a:ext cx="12474905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F8F64CB-FF2B-092C-3C79-4E300D6FBB8F}"/>
              </a:ext>
            </a:extLst>
          </p:cNvPr>
          <p:cNvSpPr txBox="1">
            <a:spLocks/>
          </p:cNvSpPr>
          <p:nvPr/>
        </p:nvSpPr>
        <p:spPr>
          <a:xfrm>
            <a:off x="3173881" y="6407981"/>
            <a:ext cx="5844237" cy="224046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de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540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D3C4042-D1FC-4A78-6659-87043B177002}"/>
              </a:ext>
            </a:extLst>
          </p:cNvPr>
          <p:cNvSpPr txBox="1">
            <a:spLocks/>
          </p:cNvSpPr>
          <p:nvPr/>
        </p:nvSpPr>
        <p:spPr>
          <a:xfrm>
            <a:off x="3189647" y="6460533"/>
            <a:ext cx="5812706" cy="213536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de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9D3C9A-7FD4-5E00-7316-8BDBC78AB32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l="11187" t="50000" r="48213" b="3273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EF0BDE-6B20-3758-47FB-514E8E1EF1D8}"/>
              </a:ext>
            </a:extLst>
          </p:cNvPr>
          <p:cNvSpPr txBox="1">
            <a:spLocks/>
          </p:cNvSpPr>
          <p:nvPr/>
        </p:nvSpPr>
        <p:spPr>
          <a:xfrm>
            <a:off x="3173881" y="6407981"/>
            <a:ext cx="5844237" cy="224046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de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0599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0503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D46631-BF1A-B7C1-87A7-A00675E64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A8A785-E43D-AC93-7E35-1F1C63EF13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FE71ABC-0574-26AE-C65D-B1DC82A7AE3B}"/>
              </a:ext>
            </a:extLst>
          </p:cNvPr>
          <p:cNvSpPr txBox="1">
            <a:spLocks/>
          </p:cNvSpPr>
          <p:nvPr/>
        </p:nvSpPr>
        <p:spPr>
          <a:xfrm>
            <a:off x="3163371" y="6233128"/>
            <a:ext cx="5865258" cy="18869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de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3893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506784-BA0A-A98D-035B-4C2B2756D7C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0000" b="8524"/>
          <a:stretch>
            <a:fillRect/>
          </a:stretch>
        </p:blipFill>
        <p:spPr>
          <a:xfrm>
            <a:off x="-152621" y="0"/>
            <a:ext cx="12497242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F8250BC-3902-8E2D-D344-58564F0FDA69}"/>
              </a:ext>
            </a:extLst>
          </p:cNvPr>
          <p:cNvSpPr txBox="1">
            <a:spLocks/>
          </p:cNvSpPr>
          <p:nvPr/>
        </p:nvSpPr>
        <p:spPr>
          <a:xfrm>
            <a:off x="3121329" y="6439686"/>
            <a:ext cx="5949341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de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0333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B668-8437-179C-CB04-CE50BFDAF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833A7C-6BF8-66EB-8C8B-D1F4F77035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667"/>
          <a:stretch>
            <a:fillRect/>
          </a:stretch>
        </p:blipFill>
        <p:spPr>
          <a:xfrm>
            <a:off x="0" y="0"/>
            <a:ext cx="12427248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646E1A3-E496-0F81-AF11-538A8AE4C9C1}"/>
              </a:ext>
            </a:extLst>
          </p:cNvPr>
          <p:cNvSpPr txBox="1">
            <a:spLocks/>
          </p:cNvSpPr>
          <p:nvPr/>
        </p:nvSpPr>
        <p:spPr>
          <a:xfrm>
            <a:off x="3131840" y="6502574"/>
            <a:ext cx="5928320" cy="192515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de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8030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27E93-DA80-F478-052E-EF6EA80B4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6C9C170-5688-2313-85AB-E5B09EEE5726}"/>
              </a:ext>
            </a:extLst>
          </p:cNvPr>
          <p:cNvSpPr txBox="1">
            <a:spLocks/>
          </p:cNvSpPr>
          <p:nvPr/>
        </p:nvSpPr>
        <p:spPr>
          <a:xfrm>
            <a:off x="3432312" y="6414052"/>
            <a:ext cx="5894961" cy="210361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de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2E1BA3-520F-DAAF-2857-80188BA1A5D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05" t="948" r="7705" b="61096"/>
          <a:stretch>
            <a:fillRect/>
          </a:stretch>
        </p:blipFill>
        <p:spPr>
          <a:xfrm>
            <a:off x="-334736" y="-334703"/>
            <a:ext cx="12861471" cy="75274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E163D5-EB9C-2A9A-F3CD-8D5674687761}"/>
              </a:ext>
            </a:extLst>
          </p:cNvPr>
          <p:cNvSpPr txBox="1">
            <a:spLocks/>
          </p:cNvSpPr>
          <p:nvPr/>
        </p:nvSpPr>
        <p:spPr>
          <a:xfrm>
            <a:off x="3173881" y="6407981"/>
            <a:ext cx="5844237" cy="224046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de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4962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F3AEF-E37B-A93E-7B9C-D2474039A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64F527F-099B-7FC5-A110-0853C3D4AD30}"/>
              </a:ext>
            </a:extLst>
          </p:cNvPr>
          <p:cNvSpPr/>
          <p:nvPr/>
        </p:nvSpPr>
        <p:spPr>
          <a:xfrm>
            <a:off x="978794" y="888642"/>
            <a:ext cx="6446085" cy="4807738"/>
          </a:xfrm>
          <a:prstGeom prst="roundRect">
            <a:avLst/>
          </a:prstGeom>
          <a:solidFill>
            <a:srgbClr val="9B69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CAIXA EXPLORADORA DE HISTÓRIAS</a:t>
            </a:r>
          </a:p>
        </p:txBody>
      </p:sp>
    </p:spTree>
    <p:extLst>
      <p:ext uri="{BB962C8B-B14F-4D97-AF65-F5344CB8AC3E}">
        <p14:creationId xmlns:p14="http://schemas.microsoft.com/office/powerpoint/2010/main" val="9129809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08039-F562-2BBD-1040-F6C4C5D4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98863C8-DBE6-8C30-1AE3-3EEE59B30D04}"/>
              </a:ext>
            </a:extLst>
          </p:cNvPr>
          <p:cNvSpPr/>
          <p:nvPr/>
        </p:nvSpPr>
        <p:spPr>
          <a:xfrm>
            <a:off x="1235653" y="1387150"/>
            <a:ext cx="5901891" cy="4509002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8F6449-B059-5F87-5E70-E451856F8EF5}"/>
              </a:ext>
            </a:extLst>
          </p:cNvPr>
          <p:cNvSpPr txBox="1"/>
          <p:nvPr/>
        </p:nvSpPr>
        <p:spPr>
          <a:xfrm>
            <a:off x="1235652" y="2672155"/>
            <a:ext cx="59018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CARTÃO DA NATUREZA</a:t>
            </a:r>
          </a:p>
        </p:txBody>
      </p:sp>
    </p:spTree>
    <p:extLst>
      <p:ext uri="{BB962C8B-B14F-4D97-AF65-F5344CB8AC3E}">
        <p14:creationId xmlns:p14="http://schemas.microsoft.com/office/powerpoint/2010/main" val="3262456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55F68-D4C7-FA6B-127D-13794E36A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CEEBB68-0D6C-7C36-5818-7BC9F2AB03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3DEBD6F-3ADE-964B-D171-A093BA6B5F02}"/>
              </a:ext>
            </a:extLst>
          </p:cNvPr>
          <p:cNvSpPr/>
          <p:nvPr/>
        </p:nvSpPr>
        <p:spPr>
          <a:xfrm>
            <a:off x="1233586" y="1174499"/>
            <a:ext cx="5901891" cy="4509002"/>
          </a:xfrm>
          <a:prstGeom prst="roundRect">
            <a:avLst/>
          </a:prstGeom>
          <a:solidFill>
            <a:srgbClr val="305D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FE715B-F97C-FA54-9746-142E42697432}"/>
              </a:ext>
            </a:extLst>
          </p:cNvPr>
          <p:cNvSpPr txBox="1"/>
          <p:nvPr/>
        </p:nvSpPr>
        <p:spPr>
          <a:xfrm>
            <a:off x="1063977" y="2459504"/>
            <a:ext cx="624110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HISTÓRIA MISSONÁRIA</a:t>
            </a:r>
          </a:p>
        </p:txBody>
      </p:sp>
    </p:spTree>
    <p:extLst>
      <p:ext uri="{BB962C8B-B14F-4D97-AF65-F5344CB8AC3E}">
        <p14:creationId xmlns:p14="http://schemas.microsoft.com/office/powerpoint/2010/main" val="7594239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01EE63-6661-4BD5-0961-CE2EA1DA83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95693" y="-53827"/>
            <a:ext cx="12383386" cy="69656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88DEAA-AEF1-3DCE-AE85-BD9E643CAA54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5439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1CAF59A-7827-9240-0401-054B700F24DE}"/>
              </a:ext>
            </a:extLst>
          </p:cNvPr>
          <p:cNvSpPr/>
          <p:nvPr/>
        </p:nvSpPr>
        <p:spPr>
          <a:xfrm>
            <a:off x="1554586" y="1174498"/>
            <a:ext cx="5901891" cy="4509003"/>
          </a:xfrm>
          <a:prstGeom prst="roundRect">
            <a:avLst/>
          </a:prstGeom>
          <a:solidFill>
            <a:srgbClr val="A771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73FF52-E9D4-302B-D58C-DFCA5E4F58A6}"/>
              </a:ext>
            </a:extLst>
          </p:cNvPr>
          <p:cNvSpPr txBox="1"/>
          <p:nvPr/>
        </p:nvSpPr>
        <p:spPr>
          <a:xfrm>
            <a:off x="1554585" y="1536173"/>
            <a:ext cx="59018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TRABALHO MANUAL E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12502711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9BFDF0-F82D-415A-50AC-3DF92CD30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C4CE880-FD65-FBCC-BA67-20FD4637DCD7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F6784CB-7865-62A5-5FD6-8CDC46082F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8DA6D04-C125-ECA9-91C1-8CB2C4D8B89A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AD17E9-D8D2-AB0A-0AA4-B881475E26F5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176FB23E-3EDE-F55D-D01F-5CC7FAD2F028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o mar?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2" name="É Jesus">
            <a:hlinkClick r:id="" action="ppaction://media"/>
            <a:extLst>
              <a:ext uri="{FF2B5EF4-FFF2-40B4-BE49-F238E27FC236}">
                <a16:creationId xmlns:a16="http://schemas.microsoft.com/office/drawing/2014/main" id="{C290FF2E-B305-D00E-7926-605073E197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305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299D79-B939-50DC-A38D-FF6BBF42B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7C0ACF4-F0DC-A73F-6181-BB79EE990A66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C3F26A2-B416-4FA5-DCD0-4D9CE9EF54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19CCD6C-5C05-D357-BAD8-898E2580DFEB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314DD44-8153-2716-922C-6729537E91CF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327739A4-4A92-1930-50A5-4B78F0D19DEF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68646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25F2B5-6158-447B-CDF3-EE3264045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6A1CACF-2ED2-FB26-9EAD-CFDB4EAD82DF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A6623B6-7EC4-8266-FA20-CB2ACBD0F8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40D2F83-1048-B0C4-57A8-07F4694A04DF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9668F49-1B2A-CD48-39BE-A50CA0687624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B243833C-03CD-F155-E331-0ABC6470E3E8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consola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motivação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98077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68D090-1CB9-4410-644A-28D0DF6DE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6B70BF6-8A10-515E-241F-40D581AB4035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6C75DB5-6FDA-46EE-C049-55D382D0CC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C7F8AF2-66D6-60C1-289C-6046B1BDAFAB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30E2357-28E3-CBFF-FDB5-8B7ADD3F856A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7666A91-B463-CBD4-E07A-E0E4798E588D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98559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4AB3C8-F6CF-F71E-1F6B-7219350CC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58CF8C0-6BD8-084A-19C1-FFD208572CCA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6280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25198</TotalTime>
  <Words>1355</Words>
  <Application>Microsoft Macintosh PowerPoint</Application>
  <PresentationFormat>Widescreen</PresentationFormat>
  <Paragraphs>252</Paragraphs>
  <Slides>45</Slides>
  <Notes>13</Notes>
  <HiddenSlides>0</HiddenSlides>
  <MMClips>20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Aptos</vt:lpstr>
      <vt:lpstr>Aptos Display</vt:lpstr>
      <vt:lpstr>Arial</vt:lpstr>
      <vt:lpstr>Century Gothic</vt:lpstr>
      <vt:lpstr>Helvetica</vt:lpstr>
      <vt:lpstr>Office Theme</vt:lpstr>
      <vt:lpstr>1_Office Theme</vt:lpstr>
      <vt:lpstr>PowerPoint Presentation</vt:lpstr>
      <vt:lpstr>PowerPoint Presentation</vt:lpstr>
      <vt:lpstr>É hora de escutar</vt:lpstr>
      <vt:lpstr>PowerPoint Presentation</vt:lpstr>
      <vt:lpstr>Bem-Vindo és</vt:lpstr>
      <vt:lpstr>Bem-Vindo és</vt:lpstr>
      <vt:lpstr>Deus Sempre me Ajuda</vt:lpstr>
      <vt:lpstr>Deus Sempre me Ajuda</vt:lpstr>
      <vt:lpstr>Deus Sempre me Ajuda</vt:lpstr>
      <vt:lpstr>Deus Sempre me Ajuda</vt:lpstr>
      <vt:lpstr>O que Jesus Pode Fazer?</vt:lpstr>
      <vt:lpstr>O que Jesus Pode Fazer?</vt:lpstr>
      <vt:lpstr>O que Jesus Pode Fazer?</vt:lpstr>
      <vt:lpstr>Música da Visita</vt:lpstr>
      <vt:lpstr>Parabéns</vt:lpstr>
      <vt:lpstr>Ajoelho para Orar</vt:lpstr>
      <vt:lpstr>PowerPoint Presentation</vt:lpstr>
      <vt:lpstr>PowerPoint Presentation</vt:lpstr>
      <vt:lpstr>Eu Entrego a 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É Jesus</vt:lpstr>
      <vt:lpstr>É Jesus</vt:lpstr>
      <vt:lpstr>É Jesus</vt:lpstr>
      <vt:lpstr>É Jesus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110</cp:revision>
  <cp:lastPrinted>2026-07-20T19:36:23Z</cp:lastPrinted>
  <dcterms:created xsi:type="dcterms:W3CDTF">2025-03-02T08:19:28Z</dcterms:created>
  <dcterms:modified xsi:type="dcterms:W3CDTF">2026-09-29T14:17:43Z</dcterms:modified>
</cp:coreProperties>
</file>