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iff" ContentType="image/tiff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7"/>
  </p:notesMasterIdLst>
  <p:sldIdLst>
    <p:sldId id="335" r:id="rId3"/>
    <p:sldId id="336" r:id="rId4"/>
    <p:sldId id="259" r:id="rId5"/>
    <p:sldId id="393" r:id="rId6"/>
    <p:sldId id="282" r:id="rId7"/>
    <p:sldId id="416" r:id="rId8"/>
    <p:sldId id="417" r:id="rId9"/>
    <p:sldId id="384" r:id="rId10"/>
    <p:sldId id="429" r:id="rId11"/>
    <p:sldId id="430" r:id="rId12"/>
    <p:sldId id="431" r:id="rId13"/>
    <p:sldId id="432" r:id="rId14"/>
    <p:sldId id="422" r:id="rId15"/>
    <p:sldId id="423" r:id="rId16"/>
    <p:sldId id="391" r:id="rId17"/>
    <p:sldId id="293" r:id="rId18"/>
    <p:sldId id="388" r:id="rId19"/>
    <p:sldId id="406" r:id="rId20"/>
    <p:sldId id="407" r:id="rId21"/>
    <p:sldId id="337" r:id="rId22"/>
    <p:sldId id="276" r:id="rId23"/>
    <p:sldId id="357" r:id="rId24"/>
    <p:sldId id="405" r:id="rId25"/>
    <p:sldId id="368" r:id="rId26"/>
    <p:sldId id="424" r:id="rId27"/>
    <p:sldId id="313" r:id="rId28"/>
    <p:sldId id="369" r:id="rId29"/>
    <p:sldId id="408" r:id="rId30"/>
    <p:sldId id="358" r:id="rId31"/>
    <p:sldId id="257" r:id="rId32"/>
    <p:sldId id="258" r:id="rId33"/>
    <p:sldId id="365" r:id="rId34"/>
    <p:sldId id="260" r:id="rId35"/>
    <p:sldId id="261" r:id="rId36"/>
    <p:sldId id="371" r:id="rId37"/>
    <p:sldId id="372" r:id="rId38"/>
    <p:sldId id="326" r:id="rId39"/>
    <p:sldId id="315" r:id="rId40"/>
    <p:sldId id="323" r:id="rId41"/>
    <p:sldId id="426" r:id="rId42"/>
    <p:sldId id="433" r:id="rId43"/>
    <p:sldId id="427" r:id="rId44"/>
    <p:sldId id="428" r:id="rId45"/>
    <p:sldId id="319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5129"/>
    <a:srgbClr val="507ED9"/>
    <a:srgbClr val="6476A3"/>
    <a:srgbClr val="D86C32"/>
    <a:srgbClr val="C75B43"/>
    <a:srgbClr val="CC926A"/>
    <a:srgbClr val="204870"/>
    <a:srgbClr val="CC6527"/>
    <a:srgbClr val="DB6D32"/>
    <a:srgbClr val="5A3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1A4699-355B-F041-AF53-1BFE3E1C5803}" v="27" dt="2026-09-29T10:31:05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05"/>
    <p:restoredTop sz="96301"/>
  </p:normalViewPr>
  <p:slideViewPr>
    <p:cSldViewPr snapToGrid="0">
      <p:cViewPr varScale="1">
        <p:scale>
          <a:sx n="86" d="100"/>
          <a:sy n="86" d="100"/>
        </p:scale>
        <p:origin x="392" y="16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4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41C3649-87F3-0A92-7D53-971B33E95A06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0FCA389F-A119-5D56-75DC-B8EAAA871662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B95AF07-B852-EAE2-C95D-CBC50B2E8508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5C00F9E-73C6-6FEF-7ED2-4BED42DE993B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12934D9-679E-E880-44E6-A0735AC20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1EBAA1A-6500-5D30-0269-20FD386BF641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BEB29F4-1109-024B-54D2-CB6F0F1225EC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42193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8F974C6-96E2-E11B-3D07-57DE3A8365C3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AB4CDEF-692B-5B23-E8D5-DD144FE2B39B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7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672C6A80-71A8-8DF7-1E50-6D48D16867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A365E00-B633-C444-2BCD-B8AFB5562EAD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BOAS-VINDAS E MÚSICA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7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4C17519-D6D2-6BA0-A9C2-13955BF00522}"/>
              </a:ext>
            </a:extLst>
          </p:cNvPr>
          <p:cNvSpPr txBox="1">
            <a:spLocks/>
          </p:cNvSpPr>
          <p:nvPr/>
        </p:nvSpPr>
        <p:spPr>
          <a:xfrm>
            <a:off x="1533293" y="6526738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6CFAC699-DC16-75E5-9DB3-8769E591A450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1994263-91BF-78BC-B6F1-100F0DAF3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9CDD2EA-118D-9713-0BE1-52075F9E8D10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128E28C-D1A8-2916-B2EC-204B7E3411CF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DEBB253-0174-0430-52A6-2D9EB1D80085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61637488-4FD0-37A5-A3BF-06C9A0DEA2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3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2465AC-3A24-4716-9C49-9FD5493FE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13E22-4A6F-5B7D-72E9-409226208B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D0CEC2B-9C3A-ACA9-062C-B65F986FF5CB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3BEF7D8-53A6-D259-D06E-AA08F424F02C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7BB2FC-4012-E636-E9EF-7E74620C38C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6B59A6-5AC0-8670-B3D9-804C75868356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CD7870DD-0C8E-2BA1-CAEB-6AD0B3818E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43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52AC96-3433-8787-46AE-34DA8F7AE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C839AB2-F99D-1A73-C05A-0494DDD9BB92}"/>
              </a:ext>
            </a:extLst>
          </p:cNvPr>
          <p:cNvSpPr txBox="1">
            <a:spLocks/>
          </p:cNvSpPr>
          <p:nvPr/>
        </p:nvSpPr>
        <p:spPr>
          <a:xfrm>
            <a:off x="945828" y="1778446"/>
            <a:ext cx="7605827" cy="4847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E420C7-59DE-D633-7A6A-3A6B71086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70001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4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B263ACD8-5DDF-1994-4ECF-A0F611766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4AD353-CA0D-0F3D-640E-921AE3D4D443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744EB4-092F-9B64-618E-C98A9D2433E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oderoso É o Senhor">
            <a:hlinkClick r:id="" action="ppaction://media"/>
            <a:extLst>
              <a:ext uri="{FF2B5EF4-FFF2-40B4-BE49-F238E27FC236}">
                <a16:creationId xmlns:a16="http://schemas.microsoft.com/office/drawing/2014/main" id="{A19DA03F-85B6-C25B-2C5A-681B97C245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04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numSld="5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52AC96-3433-8787-46AE-34DA8F7AE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C839AB2-F99D-1A73-C05A-0494DDD9BB92}"/>
              </a:ext>
            </a:extLst>
          </p:cNvPr>
          <p:cNvSpPr txBox="1">
            <a:spLocks/>
          </p:cNvSpPr>
          <p:nvPr/>
        </p:nvSpPr>
        <p:spPr>
          <a:xfrm>
            <a:off x="945828" y="1778446"/>
            <a:ext cx="7605827" cy="4847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urso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grandalhão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 forte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trovão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rasga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E420C7-59DE-D633-7A6A-3A6B71086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70001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4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B263ACD8-5DDF-1994-4ECF-A0F611766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4AD353-CA0D-0F3D-640E-921AE3D4D443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744EB4-092F-9B64-618E-C98A9D2433E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10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52AC96-3433-8787-46AE-34DA8F7AE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C839AB2-F99D-1A73-C05A-0494DDD9BB92}"/>
              </a:ext>
            </a:extLst>
          </p:cNvPr>
          <p:cNvSpPr txBox="1">
            <a:spLocks/>
          </p:cNvSpPr>
          <p:nvPr/>
        </p:nvSpPr>
        <p:spPr>
          <a:xfrm>
            <a:off x="945828" y="1778446"/>
            <a:ext cx="7605827" cy="4847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E420C7-59DE-D633-7A6A-3A6B71086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70001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4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B263ACD8-5DDF-1994-4ECF-A0F611766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4AD353-CA0D-0F3D-640E-921AE3D4D443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744EB4-092F-9B64-618E-C98A9D2433E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9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52AC96-3433-8787-46AE-34DA8F7AE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C839AB2-F99D-1A73-C05A-0494DDD9BB92}"/>
              </a:ext>
            </a:extLst>
          </p:cNvPr>
          <p:cNvSpPr txBox="1">
            <a:spLocks/>
          </p:cNvSpPr>
          <p:nvPr/>
        </p:nvSpPr>
        <p:spPr>
          <a:xfrm>
            <a:off x="945828" y="1778446"/>
            <a:ext cx="7605827" cy="4847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forte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urso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grandalhão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Mais forte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trovão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rasga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todo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céu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600" kern="100" dirty="0">
              <a:solidFill>
                <a:prstClr val="black"/>
              </a:solidFill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E420C7-59DE-D633-7A6A-3A6B71086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70001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4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B263ACD8-5DDF-1994-4ECF-A0F611766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4AD353-CA0D-0F3D-640E-921AE3D4D443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744EB4-092F-9B64-618E-C98A9D2433E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52AC96-3433-8787-46AE-34DA8F7AE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CC839AB2-F99D-1A73-C05A-0494DDD9BB92}"/>
              </a:ext>
            </a:extLst>
          </p:cNvPr>
          <p:cNvSpPr txBox="1">
            <a:spLocks/>
          </p:cNvSpPr>
          <p:nvPr/>
        </p:nvSpPr>
        <p:spPr>
          <a:xfrm>
            <a:off x="945828" y="1778446"/>
            <a:ext cx="7605827" cy="48479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Poderoso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Seu amor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eterno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8E420C7-59DE-D633-7A6A-3A6B71086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70001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Poderoso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o Senhor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4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B263ACD8-5DDF-1994-4ECF-A0F6117661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4AD353-CA0D-0F3D-640E-921AE3D4D443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744EB4-092F-9B64-618E-C98A9D2433E3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80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7EDCA7-28FD-E4A3-E628-7327A9247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83AD4A4-0276-E08C-104E-CE9B2B2D6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9D439C9-0B60-D06A-AC34-D089624F01EC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79C891B6-A202-5DDA-3DA3-88CCEF36B149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à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triste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fraco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sei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chamar.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(Continua)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C151C86-0D03-DDE9-C9D5-8481ECC8F056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0EB385B-4CBD-B51E-CE67-1B2A0332FE68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O Que Jesus Pode Fazer">
            <a:hlinkClick r:id="" action="ppaction://media"/>
            <a:extLst>
              <a:ext uri="{FF2B5EF4-FFF2-40B4-BE49-F238E27FC236}">
                <a16:creationId xmlns:a16="http://schemas.microsoft.com/office/drawing/2014/main" id="{0CB095B2-E9C7-69D1-78C8-2609FDE7DB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2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C0BDE-6361-4134-436D-F4D9B762B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7286DE5-455D-2B68-2395-C4BDA6F1C13B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68E0B37-B7D2-33BF-2795-AE4131E33549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(Continua)</a:t>
            </a:r>
          </a:p>
        </p:txBody>
      </p:sp>
      <p:pic>
        <p:nvPicPr>
          <p:cNvPr id="11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EB7BE566-B96C-37F6-7F2D-FCA8CB7492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B332650-F935-84D2-0E29-ACA52BD1ACB4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5284C03-314E-46C6-52D8-5B9555C0C0AF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08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36F9D8-7517-9067-54D8-D63B21A3E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8D9BEB1-BFE3-7C2D-0BAC-5BC33640C9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que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E7D47CB-2470-BEB1-4732-12874269900C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B900F4E-B873-944E-6365-B846CF91339A}"/>
              </a:ext>
            </a:extLst>
          </p:cNvPr>
          <p:cNvSpPr txBox="1">
            <a:spLocks/>
          </p:cNvSpPr>
          <p:nvPr/>
        </p:nvSpPr>
        <p:spPr>
          <a:xfrm>
            <a:off x="866707" y="1593033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(X4)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Do, do, do, do, do, do.</a:t>
            </a: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God Is Mighty (Master 1).wav">
            <a:hlinkClick r:id="" action="ppaction://media"/>
            <a:extLst>
              <a:ext uri="{FF2B5EF4-FFF2-40B4-BE49-F238E27FC236}">
                <a16:creationId xmlns:a16="http://schemas.microsoft.com/office/drawing/2014/main" id="{5A15E3F8-0DDD-99F6-6E8D-C6BD22DF19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046" y="468658"/>
            <a:ext cx="440037" cy="440037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EA66519-737A-2325-B329-6AB189AF4BC3}"/>
              </a:ext>
            </a:extLst>
          </p:cNvPr>
          <p:cNvSpPr/>
          <p:nvPr/>
        </p:nvSpPr>
        <p:spPr>
          <a:xfrm>
            <a:off x="0" y="451943"/>
            <a:ext cx="3605392" cy="440037"/>
          </a:xfrm>
          <a:prstGeom prst="roundRect">
            <a:avLst/>
          </a:prstGeom>
          <a:solidFill>
            <a:srgbClr val="DB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735AB5A-72FB-AC1B-3D05-A1633D7BEB04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605392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ts val="825"/>
              </a:lnSpc>
              <a:spcBef>
                <a:spcPts val="338"/>
              </a:spcBef>
              <a:defRPr/>
            </a:pPr>
            <a:r>
              <a:rPr lang="en-AU" sz="2000" b="1" dirty="0">
                <a:solidFill>
                  <a:prstClr val="white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23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5746379E-A06C-05F2-00F9-FA4C157F5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46530729-FF7C-8872-7510-EBAEC373B793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 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0BBEA13-6ED1-F4F2-85CD-C134AA186F6E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65C20C1A-B1DB-0828-5663-6CE0673274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9A95266-BE7C-03B4-CD10-5EE7A71B4449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3053B90E-37A6-4F97-4771-25E3B182FCB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AA48E49F-739E-F536-A96F-12FBD2FEA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E3A917B2-788B-70C0-A39C-B033A6798906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7925243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05F58EA-807E-2157-30DD-358379068DF3}"/>
              </a:ext>
            </a:extLst>
          </p:cNvPr>
          <p:cNvSpPr txBox="1">
            <a:spLocks/>
          </p:cNvSpPr>
          <p:nvPr/>
        </p:nvSpPr>
        <p:spPr>
          <a:xfrm>
            <a:off x="84352" y="6487155"/>
            <a:ext cx="8633371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arabéns">
            <a:hlinkClick r:id="" action="ppaction://media"/>
            <a:extLst>
              <a:ext uri="{FF2B5EF4-FFF2-40B4-BE49-F238E27FC236}">
                <a16:creationId xmlns:a16="http://schemas.microsoft.com/office/drawing/2014/main" id="{8845658E-B990-1846-C935-F2CBDC0F92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934660D-2911-988B-8348-95DAF35647A9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7C04D3C-0889-C088-1D2C-140EF473962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8E80510-5A4F-7A50-71A7-ED426E096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00" y="117561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3B2D54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3B2D54"/>
                </a:solidFill>
                <a:effectLst/>
                <a:latin typeface="Century Gothic" panose="020B0502020202020204" pitchFamily="34" charset="0"/>
              </a:rPr>
              <a:t> para </a:t>
            </a:r>
            <a:r>
              <a:rPr lang="en-AU" sz="2400" b="1" dirty="0" err="1">
                <a:solidFill>
                  <a:srgbClr val="3B2D54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3B2D54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F18252D-0B5A-B546-E111-B7515166CBC8}"/>
              </a:ext>
            </a:extLst>
          </p:cNvPr>
          <p:cNvSpPr/>
          <p:nvPr/>
        </p:nvSpPr>
        <p:spPr>
          <a:xfrm>
            <a:off x="0" y="447585"/>
            <a:ext cx="4635500" cy="440037"/>
          </a:xfrm>
          <a:prstGeom prst="roundRect">
            <a:avLst/>
          </a:prstGeom>
          <a:solidFill>
            <a:srgbClr val="6476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B2D5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79CCFB-BC66-D617-F1FF-B69351EF3EAD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6355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5EDF01-C8D8-5221-983C-007381567C1C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242DD41-3237-9352-EE0B-02A1A94B853E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Ajoelho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p’ra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Junto as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minhas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mãos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Fecho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meus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olhos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Jesus, um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leal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saiba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8" name="Ajoelho Para Orar">
            <a:hlinkClick r:id="" action="ppaction://media"/>
            <a:extLst>
              <a:ext uri="{FF2B5EF4-FFF2-40B4-BE49-F238E27FC236}">
                <a16:creationId xmlns:a16="http://schemas.microsoft.com/office/drawing/2014/main" id="{F82ACCF4-615F-E6FC-80AB-94B32A3D43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84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6476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</a:p>
        </p:txBody>
      </p:sp>
    </p:spTree>
    <p:extLst>
      <p:ext uri="{BB962C8B-B14F-4D97-AF65-F5344CB8AC3E}">
        <p14:creationId xmlns:p14="http://schemas.microsoft.com/office/powerpoint/2010/main" val="1917623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047849C-EBAF-93C6-C652-212EFA55CBBA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63E6313-98DB-ADB0-5EEC-A96475149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94661B5-B95A-7A8D-BE10-22E68C81F56C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74FCC1A-D7FF-F0F1-8EE7-2EAD79F24FE5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1BF5371-DC6C-ED06-9980-FBD82C676F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552214B-220F-1674-A8E9-8CE61426EE6C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E3E13A26-DF98-46B4-7701-8E45F5E6E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05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37B2D46-40A9-FC56-FBF4-66BFFC0647C1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476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66EBFA38-982C-F06E-487B-D7F54C9915AC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E1C6E04-4B62-17D2-17F4-61487DB7505C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F95EBEC-47FC-473E-4653-9A743E86BF3F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5BB3C0A-69FD-321B-E8CA-928FDCD14E1B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30CB92-4EA5-F442-5A0A-85C2261C4AF5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2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65C0B9E5-2A05-E08D-8841-714B7103D4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1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1065624-ED76-FC29-519B-30B60EF8CD2B}"/>
              </a:ext>
            </a:extLst>
          </p:cNvPr>
          <p:cNvSpPr/>
          <p:nvPr/>
        </p:nvSpPr>
        <p:spPr>
          <a:xfrm>
            <a:off x="0" y="447585"/>
            <a:ext cx="4856207" cy="440037"/>
          </a:xfrm>
          <a:prstGeom prst="roundRect">
            <a:avLst/>
          </a:prstGeom>
          <a:solidFill>
            <a:srgbClr val="CB51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Round Single Corner Rectangle 3">
            <a:extLst>
              <a:ext uri="{FF2B5EF4-FFF2-40B4-BE49-F238E27FC236}">
                <a16:creationId xmlns:a16="http://schemas.microsoft.com/office/drawing/2014/main" id="{C8E51159-8F1F-9B3E-83FA-FCE3EF76C0D0}"/>
              </a:ext>
            </a:extLst>
          </p:cNvPr>
          <p:cNvSpPr/>
          <p:nvPr/>
        </p:nvSpPr>
        <p:spPr>
          <a:xfrm>
            <a:off x="0" y="4180344"/>
            <a:ext cx="8239003" cy="2677656"/>
          </a:xfrm>
          <a:prstGeom prst="round1Rect">
            <a:avLst/>
          </a:prstGeom>
          <a:solidFill>
            <a:srgbClr val="5A315B">
              <a:alpha val="784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659025" y="4656089"/>
            <a:ext cx="720642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3600" b="1" i="1" dirty="0">
                <a:solidFill>
                  <a:schemeClr val="bg2"/>
                </a:solidFill>
                <a:latin typeface="Century Gothic" panose="020B0502020202020204" pitchFamily="34" charset="0"/>
              </a:rPr>
              <a:t>“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Crê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no Senhor Jesus e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serás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salvo,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tu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e </a:t>
            </a:r>
            <a:r>
              <a:rPr lang="en-AU" sz="36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tua</a:t>
            </a:r>
            <a:r>
              <a:rPr lang="en-AU" sz="36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casa. .” </a:t>
            </a:r>
          </a:p>
          <a:p>
            <a:r>
              <a:rPr lang="en-AU" sz="2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Atos 16:31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8FE42FB-7900-F859-50C8-2C3C3F65A87B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DA2AC921-DE3F-21AC-CFA2-94538A23CA70}"/>
              </a:ext>
            </a:extLst>
          </p:cNvPr>
          <p:cNvSpPr txBox="1">
            <a:spLocks/>
          </p:cNvSpPr>
          <p:nvPr/>
        </p:nvSpPr>
        <p:spPr>
          <a:xfrm>
            <a:off x="805058" y="1382497"/>
            <a:ext cx="6747647" cy="50344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salvo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serás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casa.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Pois,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o Senhor,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salvo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serás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Salvo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serás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casa.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(</a:t>
            </a:r>
            <a:r>
              <a:rPr lang="en-US" sz="16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Repete</a:t>
            </a:r>
            <a:r>
              <a:rPr lang="en-US" sz="1600" dirty="0">
                <a:solidFill>
                  <a:prstClr val="black"/>
                </a:solidFill>
                <a:latin typeface="Century Gothic" panose="020B0502020202020204" pitchFamily="34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rPr>
              <a:t>Atos 16:31.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1842ECB-6E73-1328-B5E3-EF8743A57012}"/>
              </a:ext>
            </a:extLst>
          </p:cNvPr>
          <p:cNvSpPr/>
          <p:nvPr/>
        </p:nvSpPr>
        <p:spPr>
          <a:xfrm>
            <a:off x="0" y="462520"/>
            <a:ext cx="4856207" cy="440037"/>
          </a:xfrm>
          <a:prstGeom prst="roundRect">
            <a:avLst/>
          </a:prstGeom>
          <a:solidFill>
            <a:srgbClr val="CB51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9168085-6337-3B77-24EE-9C6ED8D34027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215DD25-D3DC-C262-157E-2454900744E3}"/>
              </a:ext>
            </a:extLst>
          </p:cNvPr>
          <p:cNvSpPr txBox="1">
            <a:spLocks/>
          </p:cNvSpPr>
          <p:nvPr/>
        </p:nvSpPr>
        <p:spPr>
          <a:xfrm>
            <a:off x="436924" y="964264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B5129"/>
                </a:solidFill>
                <a:latin typeface="Century Gothic" panose="020B0502020202020204" pitchFamily="34" charset="0"/>
              </a:rPr>
              <a:t>Atos 16:31</a:t>
            </a:r>
            <a:endParaRPr lang="en-AU" sz="2400" dirty="0">
              <a:solidFill>
                <a:srgbClr val="CB5129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1F431A5-682B-FFCD-D255-8770B3180996}"/>
              </a:ext>
            </a:extLst>
          </p:cNvPr>
          <p:cNvSpPr txBox="1">
            <a:spLocks/>
          </p:cNvSpPr>
          <p:nvPr/>
        </p:nvSpPr>
        <p:spPr>
          <a:xfrm>
            <a:off x="227456" y="6514081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"Acts 16:31" music by Sean </a:t>
            </a:r>
            <a:r>
              <a:rPr lang="en-US" sz="800" dirty="0" err="1">
                <a:latin typeface="Century Gothic" panose="020B0502020202020204" pitchFamily="34" charset="0"/>
              </a:rPr>
              <a:t>Nebblett</a:t>
            </a:r>
            <a:r>
              <a:rPr lang="en-US" sz="800" dirty="0">
                <a:latin typeface="Century Gothic" panose="020B0502020202020204" pitchFamily="34" charset="0"/>
              </a:rPr>
              <a:t>, copyright © 2026 General Conference Corporation® of Seventh-day Adventists.</a:t>
            </a:r>
          </a:p>
        </p:txBody>
      </p:sp>
      <p:pic>
        <p:nvPicPr>
          <p:cNvPr id="2" name="Atos c16 v31">
            <a:hlinkClick r:id="" action="ppaction://media"/>
            <a:extLst>
              <a:ext uri="{FF2B5EF4-FFF2-40B4-BE49-F238E27FC236}">
                <a16:creationId xmlns:a16="http://schemas.microsoft.com/office/drawing/2014/main" id="{8E8E6A84-0457-4EDA-DD74-642E6E650F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7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68DF717-F30D-45E2-28B2-35DD1EF6C7F4}"/>
              </a:ext>
            </a:extLst>
          </p:cNvPr>
          <p:cNvSpPr/>
          <p:nvPr/>
        </p:nvSpPr>
        <p:spPr>
          <a:xfrm>
            <a:off x="1108389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203CC4-8171-65D7-990D-40ADA991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C1014D1-BB15-AC90-0F26-633263916894}"/>
              </a:ext>
            </a:extLst>
          </p:cNvPr>
          <p:cNvSpPr/>
          <p:nvPr/>
        </p:nvSpPr>
        <p:spPr>
          <a:xfrm>
            <a:off x="0" y="447585"/>
            <a:ext cx="4856207" cy="440037"/>
          </a:xfrm>
          <a:prstGeom prst="roundRect">
            <a:avLst/>
          </a:prstGeom>
          <a:solidFill>
            <a:srgbClr val="C75B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D3EC21-89DB-C89D-C930-B09603C1A7B9}"/>
              </a:ext>
            </a:extLst>
          </p:cNvPr>
          <p:cNvSpPr txBox="1"/>
          <p:nvPr/>
        </p:nvSpPr>
        <p:spPr>
          <a:xfrm>
            <a:off x="888898" y="1745674"/>
            <a:ext cx="702006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C75B43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C75B43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C75B43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. </a:t>
            </a:r>
          </a:p>
          <a:p>
            <a:pPr algn="ctr"/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As Suas </a:t>
            </a:r>
            <a:r>
              <a:rPr lang="en-AU" sz="5400" b="1" i="1" dirty="0" err="1">
                <a:solidFill>
                  <a:srgbClr val="C75B43"/>
                </a:solidFill>
                <a:latin typeface="Century Gothic" panose="020B0502020202020204" pitchFamily="34" charset="0"/>
              </a:rPr>
              <a:t>palavras</a:t>
            </a:r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C75B43"/>
                </a:solidFill>
                <a:latin typeface="Century Gothic" panose="020B0502020202020204" pitchFamily="34" charset="0"/>
              </a:rPr>
              <a:t>podem</a:t>
            </a:r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C75B43"/>
                </a:solidFill>
                <a:latin typeface="Century Gothic" panose="020B0502020202020204" pitchFamily="34" charset="0"/>
              </a:rPr>
              <a:t>curar</a:t>
            </a:r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 e </a:t>
            </a:r>
            <a:r>
              <a:rPr lang="en-AU" sz="5400" b="1" i="1" dirty="0" err="1">
                <a:solidFill>
                  <a:srgbClr val="C75B43"/>
                </a:solidFill>
                <a:latin typeface="Century Gothic" panose="020B0502020202020204" pitchFamily="34" charset="0"/>
              </a:rPr>
              <a:t>são</a:t>
            </a:r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 sempre </a:t>
            </a:r>
            <a:r>
              <a:rPr lang="en-AU" sz="5400" b="1" i="1" dirty="0" err="1">
                <a:solidFill>
                  <a:srgbClr val="C75B43"/>
                </a:solidFill>
                <a:latin typeface="Century Gothic" panose="020B0502020202020204" pitchFamily="34" charset="0"/>
              </a:rPr>
              <a:t>verdade</a:t>
            </a:r>
            <a:r>
              <a:rPr lang="en-AU" sz="5400" b="1" i="1" dirty="0">
                <a:solidFill>
                  <a:srgbClr val="C75B43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2F9792E-871B-43D1-B02E-100D3D594BBC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412333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901936-794A-99DD-15C5-9CA22408ECC2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476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760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6637AA-C0E4-D461-93F8-CBC9F495A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9E6082-7B4E-8933-F108-DBD903D9070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688" r="265"/>
          <a:stretch>
            <a:fillRect/>
          </a:stretch>
        </p:blipFill>
        <p:spPr>
          <a:xfrm>
            <a:off x="-914401" y="-169817"/>
            <a:ext cx="13376366" cy="702781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B7BFF39-7E9D-EE11-F017-68EB6CA27563}"/>
              </a:ext>
            </a:extLst>
          </p:cNvPr>
          <p:cNvSpPr txBox="1">
            <a:spLocks/>
          </p:cNvSpPr>
          <p:nvPr/>
        </p:nvSpPr>
        <p:spPr>
          <a:xfrm>
            <a:off x="2732204" y="6578218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5EE8ED-5552-CB19-1AE4-1D8A618200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9" t="53470" r="19" b="42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AD0BC95-3847-14F4-3CE7-D614FA7250D3}"/>
              </a:ext>
            </a:extLst>
          </p:cNvPr>
          <p:cNvSpPr txBox="1">
            <a:spLocks/>
          </p:cNvSpPr>
          <p:nvPr/>
        </p:nvSpPr>
        <p:spPr>
          <a:xfrm>
            <a:off x="2732204" y="6586530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501715-A43F-D1D4-28F7-1C0C35EA13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17" t="50066" r="3014" b="18995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D72B091-D487-B94D-A37C-3E5303C5D6E6}"/>
              </a:ext>
            </a:extLst>
          </p:cNvPr>
          <p:cNvSpPr txBox="1">
            <a:spLocks/>
          </p:cNvSpPr>
          <p:nvPr/>
        </p:nvSpPr>
        <p:spPr>
          <a:xfrm>
            <a:off x="3088222" y="6675833"/>
            <a:ext cx="6015556" cy="18216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E5D71-4815-7A03-0C62-8F9779ABFC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833" r="47225" b="23730"/>
          <a:stretch>
            <a:fillRect/>
          </a:stretch>
        </p:blipFill>
        <p:spPr>
          <a:xfrm>
            <a:off x="1" y="1"/>
            <a:ext cx="12191999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88EC1A6-8589-5207-AE7C-B08C2D6AF3FA}"/>
              </a:ext>
            </a:extLst>
          </p:cNvPr>
          <p:cNvSpPr txBox="1">
            <a:spLocks/>
          </p:cNvSpPr>
          <p:nvPr/>
        </p:nvSpPr>
        <p:spPr>
          <a:xfrm>
            <a:off x="2732204" y="6576239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F8568D-731F-A124-E777-D2C79B3346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40" t="1152" r="693" b="58856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0B1A05E-9FCF-8096-B753-99721E74AB61}"/>
              </a:ext>
            </a:extLst>
          </p:cNvPr>
          <p:cNvSpPr txBox="1">
            <a:spLocks/>
          </p:cNvSpPr>
          <p:nvPr/>
        </p:nvSpPr>
        <p:spPr>
          <a:xfrm>
            <a:off x="2732204" y="6583364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7DA31-CC53-BF41-F41C-902AD01EB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372D3C-24BA-480E-014F-A924703CED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021" b="246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A4454D4-1BEE-22B1-5A15-2D028A0FCD74}"/>
              </a:ext>
            </a:extLst>
          </p:cNvPr>
          <p:cNvSpPr txBox="1">
            <a:spLocks/>
          </p:cNvSpPr>
          <p:nvPr/>
        </p:nvSpPr>
        <p:spPr>
          <a:xfrm>
            <a:off x="2732204" y="6637912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7027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96781-A461-BEF9-57CE-AE7F2BC51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2D0F39-AF23-C893-6E36-D1B8450F67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9" b="59619"/>
          <a:stretch>
            <a:fillRect/>
          </a:stretch>
        </p:blipFill>
        <p:spPr>
          <a:xfrm>
            <a:off x="0" y="0"/>
            <a:ext cx="12514089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ECD3BC-B332-A36D-7BBF-2D6F1EDEE3F8}"/>
              </a:ext>
            </a:extLst>
          </p:cNvPr>
          <p:cNvSpPr txBox="1">
            <a:spLocks/>
          </p:cNvSpPr>
          <p:nvPr/>
        </p:nvSpPr>
        <p:spPr>
          <a:xfrm>
            <a:off x="2857464" y="6572678"/>
            <a:ext cx="6727592" cy="220088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de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538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380A59F-FE59-C2C1-3B50-982D438BCF4D}"/>
              </a:ext>
            </a:extLst>
          </p:cNvPr>
          <p:cNvSpPr/>
          <p:nvPr/>
        </p:nvSpPr>
        <p:spPr>
          <a:xfrm>
            <a:off x="1200713" y="1007379"/>
            <a:ext cx="6275125" cy="484324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8863C8-DBE6-8C30-1AE3-3EEE59B30D04}"/>
              </a:ext>
            </a:extLst>
          </p:cNvPr>
          <p:cNvSpPr/>
          <p:nvPr/>
        </p:nvSpPr>
        <p:spPr>
          <a:xfrm>
            <a:off x="1223490" y="1136561"/>
            <a:ext cx="6290015" cy="4584878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F6449-B059-5F87-5E70-E451856F8EF5}"/>
              </a:ext>
            </a:extLst>
          </p:cNvPr>
          <p:cNvSpPr txBox="1"/>
          <p:nvPr/>
        </p:nvSpPr>
        <p:spPr>
          <a:xfrm>
            <a:off x="1262128" y="1536174"/>
            <a:ext cx="62127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LIÇÃO DA NATUREZA 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A341E82-D595-7ED6-5663-9B151241EDAE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B16016-00C0-E69D-B375-D26D574CFAF5}"/>
              </a:ext>
            </a:extLst>
          </p:cNvPr>
          <p:cNvSpPr txBox="1"/>
          <p:nvPr/>
        </p:nvSpPr>
        <p:spPr>
          <a:xfrm>
            <a:off x="1554585" y="1536173"/>
            <a:ext cx="59018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 MANUAL E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2A5B91EF-9826-0A93-84B3-6231A87CF03E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0F2897C-D902-C025-C29D-4E3CF692FC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74F3582-4468-2A39-3C38-7192C4EF3F0C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077AEBC-C8E8-48E7-A852-98FBB2A662A4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1D9AE21D-146E-40CF-6DFE-DDE6EB38DC6C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2" name="É Jesus">
            <a:hlinkClick r:id="" action="ppaction://media"/>
            <a:extLst>
              <a:ext uri="{FF2B5EF4-FFF2-40B4-BE49-F238E27FC236}">
                <a16:creationId xmlns:a16="http://schemas.microsoft.com/office/drawing/2014/main" id="{9D0F6133-C85E-CBB5-0964-6B08317A82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3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F75CFB-869D-767B-3B26-EA7CA4F6A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BDBE5F-21AF-A953-8CC1-E3086CBD8B29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0AABEC-35D3-7B69-04B3-61DE8936C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3E2D7D4-B0BD-5B2F-E3CC-96D48F78E314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AECECAA-097E-1ED4-ECD8-1875485A8B68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9922B17-1BD1-EE0E-EF9F-75ADE915183C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1648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7DA44D5-5A1D-A0D9-F7C0-89873617C988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63092A1-BB06-A74B-EFDF-12F1547B97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3B1E42B-D70B-A4CE-856E-1CD34ED36EA5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16E9CF8-F83A-B858-F2EA-9D01AE6CA365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D9A0B81-5C94-455A-4FD9-5A7D141A43F1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8266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8B22173-4BE3-2294-2E76-D2917F4E48F4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3A4795-2446-0491-BE8C-7EC3E8F9F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DF86C72-E614-FFEF-8674-33231CEDACCB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429C8FA-1B7D-1BC0-2DEF-5DCDAD8A6EA0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1DDDD8F1-1C66-9057-CED4-27F0D83F14BB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6992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0E818A-144C-0E02-B284-737578824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661074E-5132-FE9E-4956-7855235191E8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6476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9573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21600</TotalTime>
  <Words>1341</Words>
  <Application>Microsoft Macintosh PowerPoint</Application>
  <PresentationFormat>Widescreen</PresentationFormat>
  <Paragraphs>276</Paragraphs>
  <Slides>44</Slides>
  <Notes>5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PowerPoint Presentation</vt:lpstr>
      <vt:lpstr>É hora de escutar</vt:lpstr>
      <vt:lpstr>PowerPoint Presentation</vt:lpstr>
      <vt:lpstr>PowerPoint Presentation</vt:lpstr>
      <vt:lpstr>Bem-Vindo és</vt:lpstr>
      <vt:lpstr>Bem-Vindo és</vt:lpstr>
      <vt:lpstr>Poderoso é o Senhor</vt:lpstr>
      <vt:lpstr>Poderoso é o Senhor</vt:lpstr>
      <vt:lpstr>Poderoso é o Senhor</vt:lpstr>
      <vt:lpstr>Poderoso é o Senhor</vt:lpstr>
      <vt:lpstr>Poderoso é o Senhor</vt:lpstr>
      <vt:lpstr>O que Jesus Pode Fazer?</vt:lpstr>
      <vt:lpstr>O que Jesus Pode Fazer?</vt:lpstr>
      <vt:lpstr>O que Jesus Pode Fazer?</vt:lpstr>
      <vt:lpstr>Música da Visita</vt:lpstr>
      <vt:lpstr>Parabéns</vt:lpstr>
      <vt:lpstr>Ajoelho para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113</cp:revision>
  <dcterms:created xsi:type="dcterms:W3CDTF">2025-03-02T08:19:28Z</dcterms:created>
  <dcterms:modified xsi:type="dcterms:W3CDTF">2026-09-29T10:33:07Z</dcterms:modified>
</cp:coreProperties>
</file>