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46"/>
  </p:notesMasterIdLst>
  <p:sldIdLst>
    <p:sldId id="335" r:id="rId3"/>
    <p:sldId id="374" r:id="rId4"/>
    <p:sldId id="336" r:id="rId5"/>
    <p:sldId id="393" r:id="rId6"/>
    <p:sldId id="282" r:id="rId7"/>
    <p:sldId id="401" r:id="rId8"/>
    <p:sldId id="378" r:id="rId9"/>
    <p:sldId id="420" r:id="rId10"/>
    <p:sldId id="426" r:id="rId11"/>
    <p:sldId id="437" r:id="rId12"/>
    <p:sldId id="438" r:id="rId13"/>
    <p:sldId id="439" r:id="rId14"/>
    <p:sldId id="293" r:id="rId15"/>
    <p:sldId id="388" r:id="rId16"/>
    <p:sldId id="430" r:id="rId17"/>
    <p:sldId id="392" r:id="rId18"/>
    <p:sldId id="337" r:id="rId19"/>
    <p:sldId id="431" r:id="rId20"/>
    <p:sldId id="357" r:id="rId21"/>
    <p:sldId id="432" r:id="rId22"/>
    <p:sldId id="368" r:id="rId23"/>
    <p:sldId id="381" r:id="rId24"/>
    <p:sldId id="313" r:id="rId25"/>
    <p:sldId id="375" r:id="rId26"/>
    <p:sldId id="280" r:id="rId27"/>
    <p:sldId id="358" r:id="rId28"/>
    <p:sldId id="257" r:id="rId29"/>
    <p:sldId id="258" r:id="rId30"/>
    <p:sldId id="365" r:id="rId31"/>
    <p:sldId id="260" r:id="rId32"/>
    <p:sldId id="261" r:id="rId33"/>
    <p:sldId id="424" r:id="rId34"/>
    <p:sldId id="425" r:id="rId35"/>
    <p:sldId id="326" r:id="rId36"/>
    <p:sldId id="315" r:id="rId37"/>
    <p:sldId id="433" r:id="rId38"/>
    <p:sldId id="323" r:id="rId39"/>
    <p:sldId id="435" r:id="rId40"/>
    <p:sldId id="406" r:id="rId41"/>
    <p:sldId id="407" r:id="rId42"/>
    <p:sldId id="414" r:id="rId43"/>
    <p:sldId id="440" r:id="rId44"/>
    <p:sldId id="396" r:id="rId4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48392"/>
    <a:srgbClr val="CAAB76"/>
    <a:srgbClr val="CCACBD"/>
    <a:srgbClr val="86788C"/>
    <a:srgbClr val="4851A7"/>
    <a:srgbClr val="B8988A"/>
    <a:srgbClr val="225374"/>
    <a:srgbClr val="4F7EDA"/>
    <a:srgbClr val="66A64D"/>
    <a:srgbClr val="507E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73543AD-240F-4F27-811B-4D4DF4BEBD82}" v="2" dt="2025-03-20T02:57:26.855"/>
    <p1510:client id="{AE359346-8D9E-41E1-B404-6EE3115161E3}" v="5" dt="2025-03-19T13:58:36.7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019"/>
    <p:restoredTop sz="94645"/>
  </p:normalViewPr>
  <p:slideViewPr>
    <p:cSldViewPr snapToGrid="0">
      <p:cViewPr varScale="1">
        <p:scale>
          <a:sx n="121" d="100"/>
          <a:sy n="121" d="100"/>
        </p:scale>
        <p:origin x="168" y="6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3" d="100"/>
        <a:sy n="53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microsoft.com/office/2015/10/relationships/revisionInfo" Target="revisionInfo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5BF8A0-3F14-C345-B26F-C8D113EBE857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1484FE-0F1A-7049-84A2-208BAC13C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6412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1484FE-0F1A-7049-84A2-208BAC13C9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34773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6C4478-0820-5895-3712-D35AA66517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3FA7768-3972-A212-F1E4-8713FB438A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684395E-E60A-CD83-86F4-55E4A5BEB9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30CD4A-0E77-2EF1-3C67-922FF48C75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1484FE-0F1A-7049-84A2-208BAC13C9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71913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1484FE-0F1A-7049-84A2-208BAC13C9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76869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1484FE-0F1A-7049-84A2-208BAC13C9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70178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0ACC8E-18DC-DC46-8E9A-CDE7F685AE3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58122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C7FE09-299A-A541-9427-0205CC082F0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95401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484FE-0F1A-7049-84A2-208BAC13C9FE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1199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D36F68-5798-4DEF-517C-80FE75B31C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3589A5-31D2-F1A0-3346-96C043CD15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68A6F84-ECC3-DDB5-0DC5-11793DF349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DA94D5-0AF0-7FC7-9A73-193525A69A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1484FE-0F1A-7049-84A2-208BAC13C9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2754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0596A-BEC4-C0B6-2942-00AE4F0586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D8F60F-891B-0DF0-F6C8-AC34D328B6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C40218-07F9-EAAC-CE61-7A0524B33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F7ED15-48FC-F11A-BA93-2691A72DA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FF685D-9A61-9A05-5417-7BDF24305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48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1F7D0-51F5-FC07-14FF-71E98B1BE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5E4AF2-2398-68B4-3847-723F0CF12A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E0D294-E049-D054-8A8C-39E7257BC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3B2A29-3294-63EF-C830-60990E347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F6510F-5D32-1B6D-8806-2C434236D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8644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C26EA-C25A-345D-CF1C-F582D1146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8CCC03-A90B-4FF1-5F51-36FB779949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3088FA-D485-C5D3-41AE-BAE1965E4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0D5A9E-57A9-451F-2682-A1DB5CCBA2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8E5159-5AA5-1140-3DFE-BC9253329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94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CD702-D741-39A9-636E-92DAEA93B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BDD824-831C-A3BD-420D-CB05CBAD71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5BF7DB-A94C-38C4-D24B-525758E503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96099D-0BE8-A941-E285-70557F9EE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C2FC45-C4E0-E364-B567-F20C21FA3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1AB5E2-36BB-733E-6DC6-70854B63F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631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4258B-B9FC-F29F-D731-B71C159DA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5841A4-65CB-3ECD-D472-FD2C4EADD1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4AD4D8-4176-7EE3-54B6-B7790200BE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EDCB7C-0489-095D-0436-E032BDF573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081A24-857C-C7E5-8314-73E8F52E81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626E39E-71CC-229F-65C2-9D83A83722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9589E9-1DD9-8B4B-DCE2-E95EB9048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A4AF5FD-D813-EF98-C15C-BC8E586DA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754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AC49F-F2DD-E76C-B15A-EA3410662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5FD643-F558-E30E-3CFB-F2CCDD7DA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387560-11F0-BD4A-D985-C129C3ADA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57619C-18FB-570F-18D9-8F2069F09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561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CB6665-B5B4-F745-9CBF-183228BC1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A602CE-866F-4ECF-3E0C-81FA40594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B194BD-118E-D123-5021-859286E83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59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7E322-F66D-643D-6851-71276910A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540A5D-A40B-48DA-CC05-4D1DCB11C2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274D6B-4B27-F562-3CA1-AB9961C31A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099438-3EF8-4062-DA21-DC359B890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A12C5D-2E07-6EF7-CEEF-D1A2AB17F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2C5294-EC17-6564-6BF4-FD53F920B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208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DF924-D573-AD61-485F-C372FEC6F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CA48664-9700-F3F4-883B-D69073441D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714FC6-B350-3322-B965-87A0450CFC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5B7A70-B13D-5782-B94F-4D44B928C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7020F9-5ECA-7DAF-91E6-C3A935E58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286830-8B31-B377-1872-512A273DD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829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9B56D-DCC5-534E-CBDD-FA67BF5AE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7E6BAF-6B52-78C8-BA56-8892BF44D1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30C7B5-8CB4-E3CD-8EF3-7B1C45C71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B0C27C-A7BA-8AFB-E86B-B9B8F98D1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C9C5B3-CAAA-DD47-5C30-FDCD0C749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94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2093AD2-B14C-5580-5058-3EDCFA451B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A9F511-FD3C-3900-E242-1447E6AE4C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D5D856-851D-5BCA-13FC-76B85B5B23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797E2-05DD-42C7-C071-6AC459563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C6B3A5-3066-AFE5-D056-81804975E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3110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90BB1-90B5-7421-1624-30DEA44FBA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120440-6555-54F3-938B-6335153DE6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8128AE-0A2A-5975-A5E5-210764DDC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03B5CA-49B3-CC1C-06B9-1186CF035F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0E14A2-51FD-A480-7E8C-000846CCBE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5723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660AFA-C7B6-72E8-963E-58BB48878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331469-0E37-A474-547D-90E42F63F9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E4EC39-E3B9-E467-BA16-4046C0524A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FBD826-88DF-2115-4327-747E02A43A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4CF658-93CB-8F1E-FF17-E918D6E5C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5513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00F99-F5E4-DC9B-5E73-28E8779C6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27A1C4-CD55-9CD0-50EF-D05B3049F1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49551D-F6CD-4DBB-0444-113FA577FE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E98B4-6D11-A4A4-55BB-45A7541AA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467E4A-0428-95E1-701B-A26BB891E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1077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5F2BB-6FF9-F7A4-E802-7C3A73C19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364085-83AC-8291-52C8-108382BD71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3D995D-1034-AE33-DE3E-39F99A335A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165269-5C89-9BC7-EF4A-92578192F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B9E92B-B1D6-99B6-8B98-43AA6799C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AD7D08-C699-A0E7-60CF-A04D1FA87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5550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F65F8C-8004-B52B-3062-AC5FC5666F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7A4F5D-3678-E672-C492-164CC900B1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D7DBD5-BDC9-318B-893A-13681B23B7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175F9E-D2B1-C9D8-317C-CECEF664EF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4C1FB2-1C4F-1066-0C03-6F6F6011C3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AEAD088-BC20-C78A-814A-B2202170F0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D1A9BF-60DC-B281-D1E8-B607F6E45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25D3832-A0EC-2684-9146-2280909F4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4378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1F4933-446E-6390-14C8-9A9EB5128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1686166-E871-E513-4FA4-266CF8AAD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B510E3-1410-4E3E-FFB8-64C7D0BCC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265FAD-109D-7285-5EA6-FE1CE566B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195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BBB17FC-36BB-1F98-E650-52916CB6FA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986F271-E90F-4908-C532-A3BC02480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3E6FFA-718E-3580-71AF-BCD162A28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9745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AB5787-2684-7D7B-71C3-485D4A41E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E24DDC-231A-EBB0-8CEC-6C1F51F41D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95960D-C3A4-309F-95F3-9B5A0667E0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18BE1C-F459-2AC8-60E6-6AB8B0A433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2305BB-9782-1F13-5C13-AABC122AC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D5DE15-B013-6AB1-CC46-B2964D853E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0213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E7ECA-5A52-F7EA-394F-2254E3384C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2CD114A-3E10-CB0D-F5A2-88A5FB029F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22B0FB-79A0-C1EA-3810-CEB4D5FBEC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DFACBB-F665-FDC8-90EB-E40C40A3B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1943F6-4EBD-6DF4-5EA7-088288186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D7C481-5267-AC6D-B3CE-9A0E52C40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7494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A9966-0C59-DE94-3F89-CE3B5E77F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336E08-E147-EE55-0BF7-EDEC5135F4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B3038D-9442-8F3B-07D5-F463168AC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2EDE78-6EAE-A9CF-2618-5600092738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DB8846-C915-C96E-AE10-11CB8C221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844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3D6AB6-E997-F66F-91B0-12381D76BB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DA350E-E3E2-98EF-65AC-B45268106A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E7C6E-272F-D780-B1C4-B50EA2110D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C0F09D-3D3A-E614-8BF5-047F423D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42B70A-8B3B-5A46-FF6A-685A37FF8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97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E9EB87-47C2-96AC-0A6D-FFE58CDC5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6B0719-C7DF-C8BB-8A92-B415798BCB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7790BF-E3F7-D496-E781-E8DA0E8616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13A3F87-000E-7646-95A8-ED14C0EB8E0A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AA23D9-0B6F-F001-CCC8-49047E6A22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E008C0-3860-8E7C-88A3-6DA7E5246E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257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012462F-BC68-5BD6-0B01-E75117CEA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E044E0-E47B-304D-16AA-7B8FDB3222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0709D0-ACD4-8389-2316-AFCCEB1ABD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B7C61BF-716F-3D47-A2F2-6D5653576AA4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CADCA9-8BF8-887C-2243-449BCC91C3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7BC48D-D93D-4390-C8C8-89C592CD39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253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5" Type="http://schemas.openxmlformats.org/officeDocument/2006/relationships/image" Target="../media/image3.png"/><Relationship Id="rId4" Type="http://schemas.openxmlformats.org/officeDocument/2006/relationships/image" Target="../media/image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3.png"/><Relationship Id="rId5" Type="http://schemas.openxmlformats.org/officeDocument/2006/relationships/image" Target="../media/image6.jpeg"/><Relationship Id="rId4" Type="http://schemas.openxmlformats.org/officeDocument/2006/relationships/notesSlide" Target="../notesSlides/notesSlide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5" Type="http://schemas.openxmlformats.org/officeDocument/2006/relationships/image" Target="../media/image3.png"/><Relationship Id="rId4" Type="http://schemas.openxmlformats.org/officeDocument/2006/relationships/image" Target="../media/image7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5" Type="http://schemas.openxmlformats.org/officeDocument/2006/relationships/image" Target="../media/image3.png"/><Relationship Id="rId4" Type="http://schemas.openxmlformats.org/officeDocument/2006/relationships/image" Target="../media/image9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8F29B14-A29A-DED9-6E1B-25396861E449}"/>
              </a:ext>
            </a:extLst>
          </p:cNvPr>
          <p:cNvSpPr txBox="1">
            <a:spLocks/>
          </p:cNvSpPr>
          <p:nvPr/>
        </p:nvSpPr>
        <p:spPr>
          <a:xfrm>
            <a:off x="3097096" y="5461000"/>
            <a:ext cx="5997808" cy="215900"/>
          </a:xfrm>
          <a:prstGeom prst="rect">
            <a:avLst/>
          </a:prstGeom>
          <a:solidFill>
            <a:srgbClr val="FFFFFF">
              <a:alpha val="53333"/>
            </a:srgbClr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Illustration by Daniel Gallardo,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16E641B-811A-D64C-D713-D457A4895EF5}"/>
              </a:ext>
            </a:extLst>
          </p:cNvPr>
          <p:cNvSpPr txBox="1"/>
          <p:nvPr/>
        </p:nvSpPr>
        <p:spPr>
          <a:xfrm>
            <a:off x="0" y="5878285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-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vindo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 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à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 Escola 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Sabatina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E97132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08657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B8C69B-3E01-A641-5F32-1C43F03ED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D2D7E608-4D27-E90D-D51A-EA55BE5AEC93}"/>
              </a:ext>
            </a:extLst>
          </p:cNvPr>
          <p:cNvSpPr txBox="1">
            <a:spLocks/>
          </p:cNvSpPr>
          <p:nvPr/>
        </p:nvSpPr>
        <p:spPr>
          <a:xfrm>
            <a:off x="586083" y="437906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SONGS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E9A24A09-D330-9759-7975-DA31FB3353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3854" y="1055333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4C7776"/>
                </a:solidFill>
                <a:effectLst/>
                <a:latin typeface="Century Gothic" panose="020B0502020202020204" pitchFamily="34" charset="0"/>
              </a:rPr>
              <a:t>É</a:t>
            </a:r>
            <a:r>
              <a:rPr lang="en-AU" sz="2400" b="1" dirty="0">
                <a:solidFill>
                  <a:srgbClr val="4C7776"/>
                </a:solidFill>
                <a:effectLst/>
                <a:latin typeface="Century Gothic" panose="020B0502020202020204" pitchFamily="34" charset="0"/>
              </a:rPr>
              <a:t> hora de </a:t>
            </a:r>
            <a:r>
              <a:rPr lang="en-AU" sz="2400" b="1" dirty="0" err="1">
                <a:solidFill>
                  <a:srgbClr val="4C7776"/>
                </a:solidFill>
                <a:effectLst/>
                <a:latin typeface="Century Gothic" panose="020B0502020202020204" pitchFamily="34" charset="0"/>
              </a:rPr>
              <a:t>escutar</a:t>
            </a:r>
            <a:endParaRPr lang="en-AU" sz="2400" dirty="0">
              <a:solidFill>
                <a:srgbClr val="4C7776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A63B0343-DAA5-4736-6D38-869779B5CCF8}"/>
              </a:ext>
            </a:extLst>
          </p:cNvPr>
          <p:cNvSpPr/>
          <p:nvPr/>
        </p:nvSpPr>
        <p:spPr>
          <a:xfrm>
            <a:off x="0" y="444700"/>
            <a:ext cx="5808372" cy="440037"/>
          </a:xfrm>
          <a:prstGeom prst="roundRect">
            <a:avLst/>
          </a:prstGeom>
          <a:solidFill>
            <a:srgbClr val="4C77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E2841">
                  <a:lumMod val="50000"/>
                  <a:lumOff val="5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5E0A437B-B80C-E589-A029-CAC1140C2364}"/>
              </a:ext>
            </a:extLst>
          </p:cNvPr>
          <p:cNvSpPr txBox="1">
            <a:spLocks/>
          </p:cNvSpPr>
          <p:nvPr/>
        </p:nvSpPr>
        <p:spPr>
          <a:xfrm>
            <a:off x="317943" y="1577872"/>
            <a:ext cx="8685380" cy="461540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brinquedos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guardar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no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lugar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Agora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hora de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escutar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cantar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tão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bom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estar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aqui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ver-te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outra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vez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Vem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sentar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pois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falar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do amigo Jesus.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b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Vem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sentar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pois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falar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do amigo Jesus.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B73123C-29A5-C725-7D04-94A4A60FF573}"/>
              </a:ext>
            </a:extLst>
          </p:cNvPr>
          <p:cNvSpPr txBox="1">
            <a:spLocks/>
          </p:cNvSpPr>
          <p:nvPr/>
        </p:nvSpPr>
        <p:spPr>
          <a:xfrm>
            <a:off x="40052" y="6642340"/>
            <a:ext cx="7948942" cy="2156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"Pack It Up" by Coralie Fraser, copyright © 2022 General Conference </a:t>
            </a:r>
            <a:r>
              <a:rPr lang="en-US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Corporation® 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854CD757-DB73-D719-E6D7-772EE5097A3A}"/>
              </a:ext>
            </a:extLst>
          </p:cNvPr>
          <p:cNvSpPr txBox="1">
            <a:spLocks/>
          </p:cNvSpPr>
          <p:nvPr/>
        </p:nvSpPr>
        <p:spPr>
          <a:xfrm>
            <a:off x="-1" y="435228"/>
            <a:ext cx="58083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PARA OS QUE CHEGAM MAIS CEDO</a:t>
            </a:r>
          </a:p>
        </p:txBody>
      </p:sp>
      <p:pic>
        <p:nvPicPr>
          <p:cNvPr id="17" name="É Hora de Escutar">
            <a:hlinkClick r:id="" action="ppaction://media"/>
            <a:extLst>
              <a:ext uri="{FF2B5EF4-FFF2-40B4-BE49-F238E27FC236}">
                <a16:creationId xmlns:a16="http://schemas.microsoft.com/office/drawing/2014/main" id="{28C2C3B8-F59B-D5B5-4834-5E31855A480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570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604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57F24C9-BCBD-C723-D284-5D3F8F6FB9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CA688075-EBFE-2CEE-B87C-7D1647ED6EB1}"/>
              </a:ext>
            </a:extLst>
          </p:cNvPr>
          <p:cNvSpPr/>
          <p:nvPr/>
        </p:nvSpPr>
        <p:spPr>
          <a:xfrm>
            <a:off x="1547495" y="1174499"/>
            <a:ext cx="5901891" cy="4509002"/>
          </a:xfrm>
          <a:prstGeom prst="roundRect">
            <a:avLst/>
          </a:prstGeom>
          <a:solidFill>
            <a:srgbClr val="4C77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6000" dirty="0">
                <a:solidFill>
                  <a:prstClr val="white"/>
                </a:solidFill>
                <a:latin typeface="Century Gothic" panose="020B0502020202020204" pitchFamily="34" charset="0"/>
              </a:rPr>
              <a:t>PARA OS QUE CHEGAM MAIS CEDO</a:t>
            </a:r>
          </a:p>
        </p:txBody>
      </p:sp>
    </p:spTree>
    <p:extLst>
      <p:ext uri="{BB962C8B-B14F-4D97-AF65-F5344CB8AC3E}">
        <p14:creationId xmlns:p14="http://schemas.microsoft.com/office/powerpoint/2010/main" val="40441357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3907895-FC5E-CD8C-B49D-221FE4F843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FF8692B3-8126-B040-3957-B2BA25E0EC4D}"/>
              </a:ext>
            </a:extLst>
          </p:cNvPr>
          <p:cNvSpPr/>
          <p:nvPr/>
        </p:nvSpPr>
        <p:spPr>
          <a:xfrm>
            <a:off x="1547495" y="1174499"/>
            <a:ext cx="5901891" cy="4509002"/>
          </a:xfrm>
          <a:prstGeom prst="roundRect">
            <a:avLst/>
          </a:prstGeom>
          <a:solidFill>
            <a:srgbClr val="CC6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BOAS-VINDAS E LOUVOR</a:t>
            </a:r>
          </a:p>
        </p:txBody>
      </p:sp>
    </p:spTree>
    <p:extLst>
      <p:ext uri="{BB962C8B-B14F-4D97-AF65-F5344CB8AC3E}">
        <p14:creationId xmlns:p14="http://schemas.microsoft.com/office/powerpoint/2010/main" val="2147732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6C260C2-6692-96B7-FB3F-933EE80864D7}"/>
              </a:ext>
            </a:extLst>
          </p:cNvPr>
          <p:cNvSpPr txBox="1">
            <a:spLocks/>
          </p:cNvSpPr>
          <p:nvPr/>
        </p:nvSpPr>
        <p:spPr>
          <a:xfrm>
            <a:off x="3097096" y="5461000"/>
            <a:ext cx="5997808" cy="215900"/>
          </a:xfrm>
          <a:prstGeom prst="rect">
            <a:avLst/>
          </a:prstGeom>
          <a:solidFill>
            <a:srgbClr val="FFFFFF">
              <a:alpha val="53333"/>
            </a:srgbClr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Illustration by Daniel Gallardo,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0A5D1E4-8746-A39A-7B3D-BBB2B4748F2B}"/>
              </a:ext>
            </a:extLst>
          </p:cNvPr>
          <p:cNvSpPr txBox="1"/>
          <p:nvPr/>
        </p:nvSpPr>
        <p:spPr>
          <a:xfrm>
            <a:off x="0" y="5878285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-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vindo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 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à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 Escola 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Sabatina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E97132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67417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B8C69B-3E01-A641-5F32-1C43F03ED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A6C947A4-6FE6-6F13-AF5B-2395682D78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158847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CC6527"/>
                </a:solidFill>
                <a:latin typeface="Century Gothic" panose="020B0502020202020204" pitchFamily="34" charset="0"/>
              </a:rPr>
              <a:t>Bem-</a:t>
            </a:r>
            <a:r>
              <a:rPr lang="en-AU" sz="2400" b="1" dirty="0" err="1">
                <a:solidFill>
                  <a:srgbClr val="CC6527"/>
                </a:solidFill>
                <a:latin typeface="Century Gothic" panose="020B0502020202020204" pitchFamily="34" charset="0"/>
              </a:rPr>
              <a:t>Vindo</a:t>
            </a:r>
            <a:r>
              <a:rPr lang="en-AU" sz="2400" b="1" dirty="0">
                <a:solidFill>
                  <a:srgbClr val="CC6527"/>
                </a:solidFill>
                <a:latin typeface="Century Gothic" panose="020B0502020202020204" pitchFamily="34" charset="0"/>
              </a:rPr>
              <a:t> </a:t>
            </a:r>
            <a:r>
              <a:rPr lang="en-AU" sz="2400" b="1" dirty="0" err="1">
                <a:solidFill>
                  <a:srgbClr val="CC6527"/>
                </a:solidFill>
                <a:latin typeface="Century Gothic" panose="020B0502020202020204" pitchFamily="34" charset="0"/>
              </a:rPr>
              <a:t>és</a:t>
            </a:r>
            <a:endParaRPr lang="en-AU" sz="2400" dirty="0">
              <a:solidFill>
                <a:srgbClr val="CC6527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8FC2D420-F0BD-4044-B641-E8B7CE7F1CDB}"/>
              </a:ext>
            </a:extLst>
          </p:cNvPr>
          <p:cNvSpPr/>
          <p:nvPr/>
        </p:nvSpPr>
        <p:spPr>
          <a:xfrm>
            <a:off x="0" y="435228"/>
            <a:ext cx="3876541" cy="440037"/>
          </a:xfrm>
          <a:prstGeom prst="roundRect">
            <a:avLst/>
          </a:prstGeom>
          <a:solidFill>
            <a:srgbClr val="CC6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7BD9D80F-11D9-1364-5008-5F09C74D0507}"/>
              </a:ext>
            </a:extLst>
          </p:cNvPr>
          <p:cNvSpPr txBox="1">
            <a:spLocks/>
          </p:cNvSpPr>
          <p:nvPr/>
        </p:nvSpPr>
        <p:spPr>
          <a:xfrm>
            <a:off x="418641" y="1764406"/>
            <a:ext cx="7588794" cy="45977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Hello, Olá,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Namaste, </a:t>
            </a:r>
            <a:r>
              <a:rPr lang="en-US" sz="2800" dirty="0" err="1">
                <a:latin typeface="Century Gothic" panose="020B0502020202020204" pitchFamily="34" charset="0"/>
              </a:rPr>
              <a:t>Nihao</a:t>
            </a:r>
            <a:r>
              <a:rPr lang="en-US" sz="2800" dirty="0">
                <a:latin typeface="Century Gothic" panose="020B0502020202020204" pitchFamily="34" charset="0"/>
              </a:rPr>
              <a:t>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Seja </a:t>
            </a:r>
            <a:r>
              <a:rPr lang="en-US" sz="2800" dirty="0" err="1">
                <a:latin typeface="Century Gothic" panose="020B0502020202020204" pitchFamily="34" charset="0"/>
              </a:rPr>
              <a:t>donde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fores</a:t>
            </a:r>
            <a:r>
              <a:rPr lang="en-US" sz="2800" dirty="0">
                <a:latin typeface="Century Gothic" panose="020B0502020202020204" pitchFamily="34" charset="0"/>
              </a:rPr>
              <a:t>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 err="1">
                <a:latin typeface="Century Gothic" panose="020B0502020202020204" pitchFamily="34" charset="0"/>
              </a:rPr>
              <a:t>És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bem-vindo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aqui</a:t>
            </a:r>
            <a:r>
              <a:rPr lang="en-US" sz="2800" dirty="0"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2000" dirty="0"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Bonjour, Shalom,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 err="1">
                <a:latin typeface="Century Gothic" panose="020B0502020202020204" pitchFamily="34" charset="0"/>
              </a:rPr>
              <a:t>Guten</a:t>
            </a:r>
            <a:r>
              <a:rPr lang="en-US" sz="2800" dirty="0">
                <a:latin typeface="Century Gothic" panose="020B0502020202020204" pitchFamily="34" charset="0"/>
              </a:rPr>
              <a:t> Tag, Ciao,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Seja </a:t>
            </a:r>
            <a:r>
              <a:rPr lang="en-US" sz="2800" dirty="0" err="1">
                <a:latin typeface="Century Gothic" panose="020B0502020202020204" pitchFamily="34" charset="0"/>
              </a:rPr>
              <a:t>donde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fores</a:t>
            </a:r>
            <a:r>
              <a:rPr lang="en-US" sz="2800" dirty="0">
                <a:latin typeface="Century Gothic" panose="020B0502020202020204" pitchFamily="34" charset="0"/>
              </a:rPr>
              <a:t>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 err="1">
                <a:latin typeface="Century Gothic" panose="020B0502020202020204" pitchFamily="34" charset="0"/>
              </a:rPr>
              <a:t>És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bem-vindo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aqui</a:t>
            </a:r>
            <a:r>
              <a:rPr lang="en-US" sz="2800" dirty="0"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2000" dirty="0"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Bem-</a:t>
            </a:r>
            <a:r>
              <a:rPr lang="en-US" sz="2800" dirty="0" err="1">
                <a:latin typeface="Century Gothic" panose="020B0502020202020204" pitchFamily="34" charset="0"/>
              </a:rPr>
              <a:t>vindo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és</a:t>
            </a:r>
            <a:r>
              <a:rPr lang="en-US" sz="2800" dirty="0">
                <a:latin typeface="Century Gothic" panose="020B0502020202020204" pitchFamily="34" charset="0"/>
              </a:rPr>
              <a:t>. </a:t>
            </a:r>
            <a:r>
              <a:rPr lang="en-US" sz="2000" dirty="0">
                <a:latin typeface="Century Gothic" panose="020B0502020202020204" pitchFamily="34" charset="0"/>
              </a:rPr>
              <a:t>(X4)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latin typeface="Century Gothic" panose="020B0502020202020204" pitchFamily="34" charset="0"/>
              </a:rPr>
              <a:t>(</a:t>
            </a:r>
            <a:r>
              <a:rPr lang="en-US" sz="2000" dirty="0" err="1">
                <a:latin typeface="Century Gothic" panose="020B0502020202020204" pitchFamily="34" charset="0"/>
              </a:rPr>
              <a:t>Repete</a:t>
            </a:r>
            <a:r>
              <a:rPr lang="en-US" sz="2000" dirty="0">
                <a:latin typeface="Century Gothic" panose="020B0502020202020204" pitchFamily="34" charset="0"/>
              </a:rPr>
              <a:t> </a:t>
            </a:r>
            <a:r>
              <a:rPr lang="en-US" sz="2000" dirty="0" err="1">
                <a:latin typeface="Century Gothic" panose="020B0502020202020204" pitchFamily="34" charset="0"/>
              </a:rPr>
              <a:t>tudo</a:t>
            </a:r>
            <a:r>
              <a:rPr lang="en-US" sz="2000" dirty="0">
                <a:latin typeface="Century Gothic" panose="020B0502020202020204" pitchFamily="34" charset="0"/>
              </a:rPr>
              <a:t>)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B278FDFB-8B59-4A18-786B-6A0030295B82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87654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BOAS-VINDAS E LOUVOR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3" name="Bem-vindo És">
            <a:hlinkClick r:id="" action="ppaction://media"/>
            <a:extLst>
              <a:ext uri="{FF2B5EF4-FFF2-40B4-BE49-F238E27FC236}">
                <a16:creationId xmlns:a16="http://schemas.microsoft.com/office/drawing/2014/main" id="{F3320F37-1AE9-9DEE-E6D0-49AC6F9E71B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05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617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83D879-D530-7C00-5FD8-6679218638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4FE0D937-6AB9-BB80-7C66-55022E3341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158847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CC6527"/>
                </a:solidFill>
                <a:latin typeface="Century Gothic" panose="020B0502020202020204" pitchFamily="34" charset="0"/>
              </a:rPr>
              <a:t>Bem-</a:t>
            </a:r>
            <a:r>
              <a:rPr lang="en-AU" sz="2400" b="1" dirty="0" err="1">
                <a:solidFill>
                  <a:srgbClr val="CC6527"/>
                </a:solidFill>
                <a:latin typeface="Century Gothic" panose="020B0502020202020204" pitchFamily="34" charset="0"/>
              </a:rPr>
              <a:t>Vindo</a:t>
            </a:r>
            <a:r>
              <a:rPr lang="en-AU" sz="2400" b="1" dirty="0">
                <a:solidFill>
                  <a:srgbClr val="CC6527"/>
                </a:solidFill>
                <a:latin typeface="Century Gothic" panose="020B0502020202020204" pitchFamily="34" charset="0"/>
              </a:rPr>
              <a:t> </a:t>
            </a:r>
            <a:r>
              <a:rPr lang="en-AU" sz="2400" b="1" dirty="0" err="1">
                <a:solidFill>
                  <a:srgbClr val="CC6527"/>
                </a:solidFill>
                <a:latin typeface="Century Gothic" panose="020B0502020202020204" pitchFamily="34" charset="0"/>
              </a:rPr>
              <a:t>és</a:t>
            </a:r>
            <a:endParaRPr lang="en-AU" sz="2400" dirty="0">
              <a:solidFill>
                <a:srgbClr val="CC6527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4A4BBA84-54AD-F81A-54EF-747BD084100E}"/>
              </a:ext>
            </a:extLst>
          </p:cNvPr>
          <p:cNvSpPr/>
          <p:nvPr/>
        </p:nvSpPr>
        <p:spPr>
          <a:xfrm>
            <a:off x="0" y="435228"/>
            <a:ext cx="3876541" cy="440037"/>
          </a:xfrm>
          <a:prstGeom prst="roundRect">
            <a:avLst/>
          </a:prstGeom>
          <a:solidFill>
            <a:srgbClr val="CC6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69E317CD-6C5A-88FE-F705-5D996ABEE4D4}"/>
              </a:ext>
            </a:extLst>
          </p:cNvPr>
          <p:cNvSpPr txBox="1">
            <a:spLocks/>
          </p:cNvSpPr>
          <p:nvPr/>
        </p:nvSpPr>
        <p:spPr>
          <a:xfrm>
            <a:off x="418641" y="1764406"/>
            <a:ext cx="7588794" cy="45977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__ __, __ __,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__ __ __, __ __,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Seja </a:t>
            </a:r>
            <a:r>
              <a:rPr lang="en-US" sz="2800" dirty="0" err="1">
                <a:latin typeface="Century Gothic" panose="020B0502020202020204" pitchFamily="34" charset="0"/>
              </a:rPr>
              <a:t>donde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fores</a:t>
            </a:r>
            <a:r>
              <a:rPr lang="en-US" sz="2800" dirty="0">
                <a:latin typeface="Century Gothic" panose="020B0502020202020204" pitchFamily="34" charset="0"/>
              </a:rPr>
              <a:t>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 err="1">
                <a:latin typeface="Century Gothic" panose="020B0502020202020204" pitchFamily="34" charset="0"/>
              </a:rPr>
              <a:t>És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bem-vindo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aqui</a:t>
            </a:r>
            <a:r>
              <a:rPr lang="en-US" sz="2800" dirty="0"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2000" dirty="0"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__ __, __ __,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__ __ __, __ __,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Seja </a:t>
            </a:r>
            <a:r>
              <a:rPr lang="en-US" sz="2800" dirty="0" err="1">
                <a:latin typeface="Century Gothic" panose="020B0502020202020204" pitchFamily="34" charset="0"/>
              </a:rPr>
              <a:t>donde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fores</a:t>
            </a:r>
            <a:r>
              <a:rPr lang="en-US" sz="2800" dirty="0">
                <a:latin typeface="Century Gothic" panose="020B0502020202020204" pitchFamily="34" charset="0"/>
              </a:rPr>
              <a:t>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 err="1">
                <a:latin typeface="Century Gothic" panose="020B0502020202020204" pitchFamily="34" charset="0"/>
              </a:rPr>
              <a:t>És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bem-vindo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aqui</a:t>
            </a:r>
            <a:r>
              <a:rPr lang="en-US" sz="2800" dirty="0"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2000" dirty="0"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Bem-</a:t>
            </a:r>
            <a:r>
              <a:rPr lang="en-US" sz="2800" dirty="0" err="1">
                <a:latin typeface="Century Gothic" panose="020B0502020202020204" pitchFamily="34" charset="0"/>
              </a:rPr>
              <a:t>vindo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és</a:t>
            </a:r>
            <a:r>
              <a:rPr lang="en-US" sz="2800" dirty="0">
                <a:latin typeface="Century Gothic" panose="020B0502020202020204" pitchFamily="34" charset="0"/>
              </a:rPr>
              <a:t>. </a:t>
            </a:r>
            <a:r>
              <a:rPr lang="en-US" sz="2000" dirty="0">
                <a:latin typeface="Century Gothic" panose="020B0502020202020204" pitchFamily="34" charset="0"/>
              </a:rPr>
              <a:t>(X4)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latin typeface="Century Gothic" panose="020B0502020202020204" pitchFamily="34" charset="0"/>
              </a:rPr>
              <a:t>(</a:t>
            </a:r>
            <a:r>
              <a:rPr lang="en-US" sz="2000" dirty="0" err="1">
                <a:latin typeface="Century Gothic" panose="020B0502020202020204" pitchFamily="34" charset="0"/>
              </a:rPr>
              <a:t>Repete</a:t>
            </a:r>
            <a:r>
              <a:rPr lang="en-US" sz="2000" dirty="0">
                <a:latin typeface="Century Gothic" panose="020B0502020202020204" pitchFamily="34" charset="0"/>
              </a:rPr>
              <a:t> </a:t>
            </a:r>
            <a:r>
              <a:rPr lang="en-US" sz="2000" dirty="0" err="1">
                <a:latin typeface="Century Gothic" panose="020B0502020202020204" pitchFamily="34" charset="0"/>
              </a:rPr>
              <a:t>tudo</a:t>
            </a:r>
            <a:r>
              <a:rPr lang="en-US" sz="2000" dirty="0">
                <a:latin typeface="Century Gothic" panose="020B0502020202020204" pitchFamily="34" charset="0"/>
              </a:rPr>
              <a:t>)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E3BD03BB-0F66-FA05-06CC-AA2B3A167B89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87654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BOAS-VINDAS E LOUVOR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1BA7526-1464-DD91-A3BB-7E59C0E54F50}"/>
              </a:ext>
            </a:extLst>
          </p:cNvPr>
          <p:cNvSpPr txBox="1"/>
          <p:nvPr/>
        </p:nvSpPr>
        <p:spPr>
          <a:xfrm>
            <a:off x="4841913" y="468659"/>
            <a:ext cx="328465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1200" b="1" dirty="0"/>
              <a:t>A </a:t>
            </a:r>
            <a:r>
              <a:rPr lang="en-US" sz="1200" b="1" dirty="0" err="1"/>
              <a:t>tua</a:t>
            </a:r>
            <a:r>
              <a:rPr lang="en-US" sz="1200" b="1" dirty="0"/>
              <a:t> </a:t>
            </a:r>
            <a:r>
              <a:rPr lang="en-US" sz="1200" b="1" dirty="0" err="1"/>
              <a:t>vez</a:t>
            </a:r>
            <a:r>
              <a:rPr lang="en-US" sz="1200" dirty="0"/>
              <a:t>! </a:t>
            </a:r>
            <a:r>
              <a:rPr lang="en-US" sz="1200" dirty="0" err="1"/>
              <a:t>Insere</a:t>
            </a:r>
            <a:r>
              <a:rPr lang="en-US" sz="1200" dirty="0"/>
              <a:t> a </a:t>
            </a:r>
            <a:r>
              <a:rPr lang="en-US" sz="1200" dirty="0" err="1"/>
              <a:t>tua</a:t>
            </a:r>
            <a:r>
              <a:rPr lang="en-US" sz="1200" dirty="0"/>
              <a:t> </a:t>
            </a:r>
            <a:r>
              <a:rPr lang="en-US" sz="1200" dirty="0" err="1"/>
              <a:t>própria</a:t>
            </a:r>
            <a:r>
              <a:rPr lang="en-US" sz="1200" dirty="0"/>
              <a:t> </a:t>
            </a:r>
            <a:r>
              <a:rPr lang="en-US" sz="1200" dirty="0" err="1"/>
              <a:t>saudação</a:t>
            </a:r>
            <a:r>
              <a:rPr lang="en-US" sz="1200" dirty="0"/>
              <a:t>, </a:t>
            </a:r>
            <a:r>
              <a:rPr lang="en-US" sz="1200" dirty="0" err="1"/>
              <a:t>uma</a:t>
            </a:r>
            <a:r>
              <a:rPr lang="en-US" sz="1200" dirty="0"/>
              <a:t> </a:t>
            </a:r>
            <a:r>
              <a:rPr lang="en-US" sz="1200" dirty="0" err="1"/>
              <a:t>sílaba</a:t>
            </a:r>
            <a:r>
              <a:rPr lang="en-US" sz="1200" dirty="0"/>
              <a:t> </a:t>
            </a:r>
            <a:r>
              <a:rPr lang="en-US" sz="1200" dirty="0" err="1"/>
              <a:t>por</a:t>
            </a:r>
            <a:r>
              <a:rPr lang="en-US" sz="1200" dirty="0"/>
              <a:t> </a:t>
            </a:r>
            <a:r>
              <a:rPr lang="en-US" sz="1200" dirty="0" err="1"/>
              <a:t>espaço</a:t>
            </a:r>
            <a:r>
              <a:rPr lang="en-US" sz="1200" dirty="0"/>
              <a:t> (p. ex., Bon-jour, Sha-</a:t>
            </a:r>
            <a:r>
              <a:rPr lang="en-US" sz="1200" dirty="0" err="1"/>
              <a:t>lom</a:t>
            </a:r>
            <a:r>
              <a:rPr lang="en-US" sz="1200" dirty="0"/>
              <a:t>)</a:t>
            </a:r>
            <a:endParaRPr kumimoji="0" lang="en-US" sz="160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pic>
        <p:nvPicPr>
          <p:cNvPr id="15" name="Bem-vindo És (Backing)">
            <a:hlinkClick r:id="" action="ppaction://media"/>
            <a:extLst>
              <a:ext uri="{FF2B5EF4-FFF2-40B4-BE49-F238E27FC236}">
                <a16:creationId xmlns:a16="http://schemas.microsoft.com/office/drawing/2014/main" id="{1570012D-B4A1-B1FC-2BC2-2C97F4A4846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910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000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D7DADF5-57C0-BBB6-5735-93E0554E14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AD7B0-0CC7-1448-24B3-2CBE3C5C62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158847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CC6527"/>
                </a:solidFill>
                <a:latin typeface="Century Gothic" panose="020B0502020202020204" pitchFamily="34" charset="0"/>
              </a:rPr>
              <a:t>Meu Querido Jesus</a:t>
            </a:r>
            <a:endParaRPr lang="en-AU" sz="2400" dirty="0">
              <a:solidFill>
                <a:srgbClr val="CC6527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25755049-37BE-C5C8-9D6E-3520BD292554}"/>
              </a:ext>
            </a:extLst>
          </p:cNvPr>
          <p:cNvSpPr txBox="1">
            <a:spLocks/>
          </p:cNvSpPr>
          <p:nvPr/>
        </p:nvSpPr>
        <p:spPr>
          <a:xfrm>
            <a:off x="586083" y="2295853"/>
            <a:ext cx="7649862" cy="34033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defRPr>
            </a:lvl1pPr>
            <a:lvl2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en-US" dirty="0"/>
              <a:t>Meu </a:t>
            </a:r>
            <a:r>
              <a:rPr lang="en-US" dirty="0" err="1"/>
              <a:t>querido</a:t>
            </a:r>
            <a:r>
              <a:rPr lang="en-US" dirty="0"/>
              <a:t> Jesus,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quero</a:t>
            </a:r>
            <a:r>
              <a:rPr lang="en-US" dirty="0"/>
              <a:t> </a:t>
            </a:r>
            <a:r>
              <a:rPr lang="en-US" dirty="0" err="1"/>
              <a:t>dar</a:t>
            </a:r>
            <a:endParaRPr lang="en-US" dirty="0"/>
          </a:p>
          <a:p>
            <a:r>
              <a:rPr lang="en-US" dirty="0"/>
              <a:t>Todo o meu ser a Ti.</a:t>
            </a:r>
          </a:p>
          <a:p>
            <a:r>
              <a:rPr lang="en-US" dirty="0"/>
              <a:t>As </a:t>
            </a:r>
            <a:r>
              <a:rPr lang="en-US" dirty="0" err="1"/>
              <a:t>minhas</a:t>
            </a:r>
            <a:r>
              <a:rPr lang="en-US" dirty="0"/>
              <a:t> </a:t>
            </a:r>
            <a:r>
              <a:rPr lang="en-US" dirty="0" err="1"/>
              <a:t>mãos</a:t>
            </a:r>
            <a:endParaRPr lang="en-US" dirty="0"/>
          </a:p>
          <a:p>
            <a:r>
              <a:rPr lang="en-US" dirty="0"/>
              <a:t>E o meu </a:t>
            </a:r>
            <a:r>
              <a:rPr lang="en-US" dirty="0" err="1"/>
              <a:t>coração</a:t>
            </a:r>
            <a:r>
              <a:rPr lang="en-US" dirty="0"/>
              <a:t>,</a:t>
            </a:r>
          </a:p>
          <a:p>
            <a:r>
              <a:rPr lang="en-US" dirty="0" err="1"/>
              <a:t>Tudo</a:t>
            </a:r>
            <a:r>
              <a:rPr lang="en-US" dirty="0"/>
              <a:t> </a:t>
            </a:r>
            <a:r>
              <a:rPr lang="en-US" dirty="0" err="1"/>
              <a:t>aquilo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sou</a:t>
            </a:r>
          </a:p>
          <a:p>
            <a:r>
              <a:rPr lang="en-US" dirty="0"/>
              <a:t>A Ti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dou</a:t>
            </a:r>
            <a:r>
              <a:rPr lang="en-US" dirty="0"/>
              <a:t>.</a:t>
            </a:r>
          </a:p>
          <a:p>
            <a:endParaRPr lang="en-US" sz="1600" dirty="0"/>
          </a:p>
          <a:p>
            <a:r>
              <a:rPr lang="en-US" sz="1600" kern="100" dirty="0">
                <a:latin typeface="Century Gothic"/>
                <a:ea typeface="Aptos" panose="020B0004020202020204" pitchFamily="34" charset="0"/>
                <a:cs typeface="Times New Roman"/>
              </a:rPr>
              <a:t>(</a:t>
            </a:r>
            <a:r>
              <a:rPr lang="en-US" sz="1600" kern="100" dirty="0" err="1">
                <a:latin typeface="Century Gothic"/>
                <a:ea typeface="Aptos" panose="020B0004020202020204" pitchFamily="34" charset="0"/>
                <a:cs typeface="Times New Roman"/>
              </a:rPr>
              <a:t>Repete</a:t>
            </a:r>
            <a:r>
              <a:rPr lang="en-US" sz="1600" kern="100" dirty="0">
                <a:latin typeface="Century Gothic"/>
                <a:ea typeface="Aptos" panose="020B0004020202020204" pitchFamily="34" charset="0"/>
                <a:cs typeface="Times New Roman"/>
              </a:rPr>
              <a:t>)</a:t>
            </a:r>
            <a:endParaRPr lang="en-US" sz="1600" dirty="0">
              <a:latin typeface="Helvetica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2AE5B45-72D6-82E9-746B-FB08EE69EB19}"/>
              </a:ext>
            </a:extLst>
          </p:cNvPr>
          <p:cNvSpPr txBox="1"/>
          <p:nvPr/>
        </p:nvSpPr>
        <p:spPr>
          <a:xfrm>
            <a:off x="908151" y="6581298"/>
            <a:ext cx="6426200" cy="2212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800" dirty="0">
                <a:effectLst/>
                <a:latin typeface="Century Gothic" panose="020B0502020202020204" pitchFamily="34" charset="0"/>
                <a:ea typeface="Aptos" panose="020B0004020202020204" pitchFamily="34" charset="0"/>
              </a:rPr>
              <a:t>"My Forever Friend Jesus" by Coralie Fraser, copyright © 2007 Coralie Fraser. Used by permission.</a:t>
            </a:r>
            <a:endParaRPr lang="en-US" sz="800" dirty="0">
              <a:effectLst/>
              <a:latin typeface="Century Gothic" panose="020B0502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8B865B79-C9DC-C3F6-EFCA-C7A66206AAA1}"/>
              </a:ext>
            </a:extLst>
          </p:cNvPr>
          <p:cNvSpPr/>
          <p:nvPr/>
        </p:nvSpPr>
        <p:spPr>
          <a:xfrm>
            <a:off x="0" y="435228"/>
            <a:ext cx="3876541" cy="440037"/>
          </a:xfrm>
          <a:prstGeom prst="roundRect">
            <a:avLst/>
          </a:prstGeom>
          <a:solidFill>
            <a:srgbClr val="CC6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4890B42-D44A-0906-149D-15A39D87698A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87654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BOAS-VINDAS E LOUVOR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0" name="Meu Querido Jesus">
            <a:hlinkClick r:id="" action="ppaction://media"/>
            <a:extLst>
              <a:ext uri="{FF2B5EF4-FFF2-40B4-BE49-F238E27FC236}">
                <a16:creationId xmlns:a16="http://schemas.microsoft.com/office/drawing/2014/main" id="{1A1B44E5-C9AF-B4B2-5E0C-2F7AAEAA89A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519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47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BBF198-007E-B62F-7559-BAFE38DD05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7098F0-D200-D9A3-9B37-07F4AA7AEF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3228" y="1022337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CC6527"/>
                </a:solidFill>
                <a:latin typeface="Century Gothic" panose="020B0502020202020204" pitchFamily="34" charset="0"/>
              </a:rPr>
              <a:t>Poderoso</a:t>
            </a:r>
            <a:r>
              <a:rPr lang="en-AU" sz="2400" b="1" dirty="0">
                <a:solidFill>
                  <a:srgbClr val="CC6527"/>
                </a:solidFill>
                <a:latin typeface="Century Gothic" panose="020B0502020202020204" pitchFamily="34" charset="0"/>
              </a:rPr>
              <a:t> </a:t>
            </a:r>
            <a:r>
              <a:rPr lang="en-AU" sz="2400" b="1" dirty="0" err="1">
                <a:solidFill>
                  <a:srgbClr val="CC6527"/>
                </a:solidFill>
                <a:latin typeface="Century Gothic" panose="020B0502020202020204" pitchFamily="34" charset="0"/>
              </a:rPr>
              <a:t>é</a:t>
            </a:r>
            <a:r>
              <a:rPr lang="en-AU" sz="2400" b="1" dirty="0">
                <a:solidFill>
                  <a:srgbClr val="CC6527"/>
                </a:solidFill>
                <a:latin typeface="Century Gothic" panose="020B0502020202020204" pitchFamily="34" charset="0"/>
              </a:rPr>
              <a:t> o Senhor</a:t>
            </a:r>
            <a:endParaRPr lang="en-AU" sz="2400" dirty="0">
              <a:solidFill>
                <a:srgbClr val="CC6527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4FCBE3FE-6EE0-1A20-21E0-D8433AD7131F}"/>
              </a:ext>
            </a:extLst>
          </p:cNvPr>
          <p:cNvSpPr txBox="1">
            <a:spLocks/>
          </p:cNvSpPr>
          <p:nvPr/>
        </p:nvSpPr>
        <p:spPr>
          <a:xfrm>
            <a:off x="945828" y="1778446"/>
            <a:ext cx="7605827" cy="484798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Poderoso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Senhor,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Seu amor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eterno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Poderoso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Senhor,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Seu amor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eterno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mais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forte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leão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um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urso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grandalhão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ouve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tua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oração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vê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coração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(Continua)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7C4B13F0-ED33-EEF8-0B78-DC8223A11A0D}"/>
              </a:ext>
            </a:extLst>
          </p:cNvPr>
          <p:cNvSpPr/>
          <p:nvPr/>
        </p:nvSpPr>
        <p:spPr>
          <a:xfrm>
            <a:off x="0" y="435228"/>
            <a:ext cx="3876541" cy="440037"/>
          </a:xfrm>
          <a:prstGeom prst="roundRect">
            <a:avLst/>
          </a:prstGeom>
          <a:solidFill>
            <a:srgbClr val="CC6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502EEC6-69AC-B131-45F7-733313B4E76E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87654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BOAS-VINDAS E LOUVOR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9" name="Poderoso É o Senhor">
            <a:hlinkClick r:id="" action="ppaction://media"/>
            <a:extLst>
              <a:ext uri="{FF2B5EF4-FFF2-40B4-BE49-F238E27FC236}">
                <a16:creationId xmlns:a16="http://schemas.microsoft.com/office/drawing/2014/main" id="{0FCABAFB-218C-99E6-6667-CDA25279FC1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637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4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C5267E5-A5D5-BF45-4376-03FAC53E22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9D6FBD-365E-9304-A9D7-2EBD7A3E66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3228" y="1022337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CC6527"/>
                </a:solidFill>
                <a:latin typeface="Century Gothic" panose="020B0502020202020204" pitchFamily="34" charset="0"/>
              </a:rPr>
              <a:t>Poderoso</a:t>
            </a:r>
            <a:r>
              <a:rPr lang="en-AU" sz="2400" b="1" dirty="0">
                <a:solidFill>
                  <a:srgbClr val="CC6527"/>
                </a:solidFill>
                <a:latin typeface="Century Gothic" panose="020B0502020202020204" pitchFamily="34" charset="0"/>
              </a:rPr>
              <a:t> </a:t>
            </a:r>
            <a:r>
              <a:rPr lang="en-AU" sz="2400" b="1" dirty="0" err="1">
                <a:solidFill>
                  <a:srgbClr val="CC6527"/>
                </a:solidFill>
                <a:latin typeface="Century Gothic" panose="020B0502020202020204" pitchFamily="34" charset="0"/>
              </a:rPr>
              <a:t>é</a:t>
            </a:r>
            <a:r>
              <a:rPr lang="en-AU" sz="2400" b="1" dirty="0">
                <a:solidFill>
                  <a:srgbClr val="CC6527"/>
                </a:solidFill>
                <a:latin typeface="Century Gothic" panose="020B0502020202020204" pitchFamily="34" charset="0"/>
              </a:rPr>
              <a:t> o Senhor</a:t>
            </a:r>
            <a:endParaRPr lang="en-AU" sz="2400" dirty="0">
              <a:solidFill>
                <a:srgbClr val="CC6527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AD4B5614-0DE2-D5B8-BBA9-101F2460CB6B}"/>
              </a:ext>
            </a:extLst>
          </p:cNvPr>
          <p:cNvSpPr txBox="1">
            <a:spLocks/>
          </p:cNvSpPr>
          <p:nvPr/>
        </p:nvSpPr>
        <p:spPr>
          <a:xfrm>
            <a:off x="945828" y="1778446"/>
            <a:ext cx="7605827" cy="4391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Mais forte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trovão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rasga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todo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céu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Poderoso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Senhor.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Poderoso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Senhor,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Seu amor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eterno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Poderoso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Senhor,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Seu amor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eterno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(Continua)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28F9255A-7832-F120-0AEF-D2DA57F33726}"/>
              </a:ext>
            </a:extLst>
          </p:cNvPr>
          <p:cNvSpPr/>
          <p:nvPr/>
        </p:nvSpPr>
        <p:spPr>
          <a:xfrm>
            <a:off x="0" y="435228"/>
            <a:ext cx="3876541" cy="440037"/>
          </a:xfrm>
          <a:prstGeom prst="roundRect">
            <a:avLst/>
          </a:prstGeom>
          <a:solidFill>
            <a:srgbClr val="CC6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AC25360-C57C-FFC8-BC6F-3A51C940EF50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87654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BOAS-VINDAS E LOUVOR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24051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7C2E06A-C4FA-D1A0-81F3-95122A604E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E2E8A3-9E22-C1B2-4C5D-6292152D22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3228" y="1022337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CC6527"/>
                </a:solidFill>
                <a:latin typeface="Century Gothic" panose="020B0502020202020204" pitchFamily="34" charset="0"/>
              </a:rPr>
              <a:t>Poderoso</a:t>
            </a:r>
            <a:r>
              <a:rPr lang="en-AU" sz="2400" b="1" dirty="0">
                <a:solidFill>
                  <a:srgbClr val="CC6527"/>
                </a:solidFill>
                <a:latin typeface="Century Gothic" panose="020B0502020202020204" pitchFamily="34" charset="0"/>
              </a:rPr>
              <a:t> </a:t>
            </a:r>
            <a:r>
              <a:rPr lang="en-AU" sz="2400" b="1" dirty="0" err="1">
                <a:solidFill>
                  <a:srgbClr val="CC6527"/>
                </a:solidFill>
                <a:latin typeface="Century Gothic" panose="020B0502020202020204" pitchFamily="34" charset="0"/>
              </a:rPr>
              <a:t>é</a:t>
            </a:r>
            <a:r>
              <a:rPr lang="en-AU" sz="2400" b="1" dirty="0">
                <a:solidFill>
                  <a:srgbClr val="CC6527"/>
                </a:solidFill>
                <a:latin typeface="Century Gothic" panose="020B0502020202020204" pitchFamily="34" charset="0"/>
              </a:rPr>
              <a:t> o Senhor</a:t>
            </a:r>
            <a:endParaRPr lang="en-AU" sz="2400" dirty="0">
              <a:solidFill>
                <a:srgbClr val="CC6527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9A0CA724-08BC-2DFA-4746-EA909FB958FE}"/>
              </a:ext>
            </a:extLst>
          </p:cNvPr>
          <p:cNvSpPr txBox="1">
            <a:spLocks/>
          </p:cNvSpPr>
          <p:nvPr/>
        </p:nvSpPr>
        <p:spPr>
          <a:xfrm>
            <a:off x="945828" y="1778446"/>
            <a:ext cx="7605827" cy="4391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mais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forte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leão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um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urso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grandalhão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ouve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tua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oração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vê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coração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Mais forte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trovão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rasga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todo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céu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Poderoso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Senhor.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(Continua)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D52A59A1-440C-3F49-C324-4150CE22F252}"/>
              </a:ext>
            </a:extLst>
          </p:cNvPr>
          <p:cNvSpPr/>
          <p:nvPr/>
        </p:nvSpPr>
        <p:spPr>
          <a:xfrm>
            <a:off x="0" y="435228"/>
            <a:ext cx="3876541" cy="440037"/>
          </a:xfrm>
          <a:prstGeom prst="roundRect">
            <a:avLst/>
          </a:prstGeom>
          <a:solidFill>
            <a:srgbClr val="CC6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935538A-5352-3B2A-E252-38A430E03748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87654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BOAS-VINDAS E LOUVOR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82992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A5C5ED5-0010-E02F-73A0-D5D0C8C7C5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449FA2-EF7C-CBE8-5569-06A5532AE5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3228" y="1022337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CC6527"/>
                </a:solidFill>
                <a:latin typeface="Century Gothic" panose="020B0502020202020204" pitchFamily="34" charset="0"/>
              </a:rPr>
              <a:t>Poderoso</a:t>
            </a:r>
            <a:r>
              <a:rPr lang="en-AU" sz="2400" b="1" dirty="0">
                <a:solidFill>
                  <a:srgbClr val="CC6527"/>
                </a:solidFill>
                <a:latin typeface="Century Gothic" panose="020B0502020202020204" pitchFamily="34" charset="0"/>
              </a:rPr>
              <a:t> </a:t>
            </a:r>
            <a:r>
              <a:rPr lang="en-AU" sz="2400" b="1" dirty="0" err="1">
                <a:solidFill>
                  <a:srgbClr val="CC6527"/>
                </a:solidFill>
                <a:latin typeface="Century Gothic" panose="020B0502020202020204" pitchFamily="34" charset="0"/>
              </a:rPr>
              <a:t>é</a:t>
            </a:r>
            <a:r>
              <a:rPr lang="en-AU" sz="2400" b="1" dirty="0">
                <a:solidFill>
                  <a:srgbClr val="CC6527"/>
                </a:solidFill>
                <a:latin typeface="Century Gothic" panose="020B0502020202020204" pitchFamily="34" charset="0"/>
              </a:rPr>
              <a:t> o Senhor</a:t>
            </a:r>
            <a:endParaRPr lang="en-AU" sz="2400" dirty="0">
              <a:solidFill>
                <a:srgbClr val="CC6527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037A1B1C-8E8F-F7A8-6459-CFD7472A3B54}"/>
              </a:ext>
            </a:extLst>
          </p:cNvPr>
          <p:cNvSpPr txBox="1">
            <a:spLocks/>
          </p:cNvSpPr>
          <p:nvPr/>
        </p:nvSpPr>
        <p:spPr>
          <a:xfrm>
            <a:off x="945828" y="1778446"/>
            <a:ext cx="7605827" cy="4391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Poderoso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Senhor,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Seu amor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eterno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Poderoso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Senhor,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Seu amor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eterno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Seu amor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eterno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Seu amor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eterno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00D2DC07-9E7C-0762-11F3-3CC882A4DF5B}"/>
              </a:ext>
            </a:extLst>
          </p:cNvPr>
          <p:cNvSpPr/>
          <p:nvPr/>
        </p:nvSpPr>
        <p:spPr>
          <a:xfrm>
            <a:off x="0" y="435228"/>
            <a:ext cx="3876541" cy="440037"/>
          </a:xfrm>
          <a:prstGeom prst="roundRect">
            <a:avLst/>
          </a:prstGeom>
          <a:solidFill>
            <a:srgbClr val="CC6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9170952-59C6-164C-8276-D8154B90EE34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87654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BOAS-VINDAS E LOUVOR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12449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5113D2C-AE2C-DFCB-1E97-81AC986F6E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852552C2-B7E2-7B65-199C-CA555EAFC0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Música da Visita</a:t>
            </a:r>
            <a:endParaRPr lang="en-AU" sz="2400" dirty="0">
              <a:solidFill>
                <a:schemeClr val="accent2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0125282C-5A6E-A6FB-B5B4-5A13FCD2028E}"/>
              </a:ext>
            </a:extLst>
          </p:cNvPr>
          <p:cNvSpPr txBox="1">
            <a:spLocks/>
          </p:cNvSpPr>
          <p:nvPr/>
        </p:nvSpPr>
        <p:spPr>
          <a:xfrm>
            <a:off x="405423" y="1716216"/>
            <a:ext cx="8229529" cy="44498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Um novo amigo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aqui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chegou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Um novo amigo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bem-vindo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uma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alegria, meu amigo,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ter-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aqui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Queremos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ver-te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outra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10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Bem-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vindo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és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,</a:t>
            </a: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Queremos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ver-te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outra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vez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.</a:t>
            </a:r>
            <a:endParaRPr lang="en-US" sz="3200" dirty="0">
              <a:solidFill>
                <a:prstClr val="black"/>
              </a:solidFill>
              <a:latin typeface="Helvetica" pitchFamily="2" charset="0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27552AD-791D-936A-2EF0-EFCFC2131018}"/>
              </a:ext>
            </a:extLst>
          </p:cNvPr>
          <p:cNvSpPr txBox="1">
            <a:spLocks/>
          </p:cNvSpPr>
          <p:nvPr/>
        </p:nvSpPr>
        <p:spPr>
          <a:xfrm>
            <a:off x="-107691" y="6502277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"Visitor Song" by Rosie Smith,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16" name="Música da Visita">
            <a:hlinkClick r:id="" action="ppaction://media"/>
            <a:extLst>
              <a:ext uri="{FF2B5EF4-FFF2-40B4-BE49-F238E27FC236}">
                <a16:creationId xmlns:a16="http://schemas.microsoft.com/office/drawing/2014/main" id="{5A3E3957-DEE8-3480-ED42-7300A896495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0"/>
            <a:ext cx="812800" cy="812800"/>
          </a:xfrm>
          <a:prstGeom prst="rect">
            <a:avLst/>
          </a:prstGeom>
        </p:spPr>
      </p:pic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302B8DAD-6F32-E2B1-6A84-124B1975B14F}"/>
              </a:ext>
            </a:extLst>
          </p:cNvPr>
          <p:cNvSpPr/>
          <p:nvPr/>
        </p:nvSpPr>
        <p:spPr>
          <a:xfrm>
            <a:off x="0" y="435228"/>
            <a:ext cx="3876541" cy="440037"/>
          </a:xfrm>
          <a:prstGeom prst="roundRect">
            <a:avLst/>
          </a:prstGeom>
          <a:solidFill>
            <a:srgbClr val="CC6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8BD68B69-B38D-B6AE-7F10-31EB5D1132BB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87654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MÚSICAS ESPECIAIS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2744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268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EED5889-B41D-1DB8-CB4D-70A44CE07E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CB6E6502-817D-4956-24CA-E2C0B0BA99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7639162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Parabéns</a:t>
            </a:r>
            <a:endParaRPr lang="en-AU" sz="2400" dirty="0">
              <a:solidFill>
                <a:schemeClr val="accent2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B1D06E9F-96D8-7577-90ED-A01B8813A850}"/>
              </a:ext>
            </a:extLst>
          </p:cNvPr>
          <p:cNvSpPr txBox="1">
            <a:spLocks/>
          </p:cNvSpPr>
          <p:nvPr/>
        </p:nvSpPr>
        <p:spPr>
          <a:xfrm>
            <a:off x="422080" y="2296927"/>
            <a:ext cx="6620977" cy="31789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para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Jesus ama o/a ...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(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nome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da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criança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)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para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(</a:t>
            </a:r>
            <a:r>
              <a:rPr kumimoji="0" lang="en-US" sz="16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Repete</a:t>
            </a: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)</a:t>
            </a:r>
            <a:endParaRPr kumimoji="0" lang="en-US" sz="3500" b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022FEAB9-C331-C7A8-EAE5-15E3118004DD}"/>
              </a:ext>
            </a:extLst>
          </p:cNvPr>
          <p:cNvSpPr txBox="1">
            <a:spLocks/>
          </p:cNvSpPr>
          <p:nvPr/>
        </p:nvSpPr>
        <p:spPr>
          <a:xfrm>
            <a:off x="84353" y="6487155"/>
            <a:ext cx="7212568" cy="48411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/>
            <a:endParaRPr lang="en-US" sz="3200" b="0" i="0" u="none" strike="noStrike" dirty="0">
              <a:solidFill>
                <a:srgbClr val="323338"/>
              </a:solidFill>
              <a:effectLst/>
              <a:latin typeface="Arial" panose="020B0604020202020204" pitchFamily="34" charset="0"/>
            </a:endParaRPr>
          </a:p>
          <a:p>
            <a:pPr fontAlgn="base"/>
            <a:r>
              <a:rPr lang="en-US" sz="3200" b="0" i="0" u="none" strike="noStrike" dirty="0">
                <a:solidFill>
                  <a:srgbClr val="323338"/>
                </a:solidFill>
                <a:effectLst/>
                <a:latin typeface="Century Gothic" panose="020B0502020202020204" pitchFamily="34" charset="0"/>
              </a:rPr>
              <a:t>“Happy Birthday” by Janet Sage, copyright © 2001 North American Division Corporation of </a:t>
            </a:r>
            <a:r>
              <a:rPr lang="en-US" sz="3200" dirty="0">
                <a:solidFill>
                  <a:srgbClr val="323338"/>
                </a:solidFill>
                <a:latin typeface="Century Gothic" panose="020B0502020202020204" pitchFamily="34" charset="0"/>
              </a:rPr>
              <a:t>Seventh-day Adventists. </a:t>
            </a:r>
            <a:r>
              <a:rPr lang="en-US" sz="3200" b="0" i="0" u="none" strike="noStrike" dirty="0">
                <a:solidFill>
                  <a:srgbClr val="323338"/>
                </a:solidFill>
                <a:effectLst/>
                <a:latin typeface="Century Gothic" panose="020B0502020202020204" pitchFamily="34" charset="0"/>
              </a:rPr>
              <a:t>From Little Voices Praise Him, #39. Used by permission.</a:t>
            </a:r>
          </a:p>
          <a:p>
            <a:pPr>
              <a:buNone/>
            </a:pPr>
            <a:br>
              <a:rPr lang="en-US" dirty="0"/>
            </a:b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7" name="Parabéns">
            <a:hlinkClick r:id="" action="ppaction://media"/>
            <a:extLst>
              <a:ext uri="{FF2B5EF4-FFF2-40B4-BE49-F238E27FC236}">
                <a16:creationId xmlns:a16="http://schemas.microsoft.com/office/drawing/2014/main" id="{5563AE05-1468-52AC-A2F1-25A821F68E2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0"/>
            <a:ext cx="679037" cy="812800"/>
          </a:xfrm>
          <a:prstGeom prst="rect">
            <a:avLst/>
          </a:prstGeom>
        </p:spPr>
      </p:pic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95C7F774-663E-BA4C-ECDD-469A0D4D7A0C}"/>
              </a:ext>
            </a:extLst>
          </p:cNvPr>
          <p:cNvSpPr/>
          <p:nvPr/>
        </p:nvSpPr>
        <p:spPr>
          <a:xfrm>
            <a:off x="1" y="435228"/>
            <a:ext cx="3238574" cy="440037"/>
          </a:xfrm>
          <a:prstGeom prst="roundRect">
            <a:avLst/>
          </a:prstGeom>
          <a:solidFill>
            <a:srgbClr val="CC6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71717E6A-5C21-3632-8249-31FBBD9C3116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238574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MÚSICAS ESPECIAIS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8401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862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67CEF16-A874-A5B8-2E51-7B96A6FF05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207A9CFC-D2BB-027D-563B-0C31ACEDC7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1039" y="1082137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AAAFD8"/>
                </a:solidFill>
                <a:effectLst/>
                <a:latin typeface="Century Gothic" panose="020B0502020202020204" pitchFamily="34" charset="0"/>
              </a:rPr>
              <a:t>Ajoelho</a:t>
            </a:r>
            <a:r>
              <a:rPr lang="en-AU" sz="2400" b="1" dirty="0">
                <a:solidFill>
                  <a:srgbClr val="AAAFD8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dirty="0" err="1">
                <a:solidFill>
                  <a:srgbClr val="AAAFD8"/>
                </a:solidFill>
                <a:effectLst/>
                <a:latin typeface="Century Gothic" panose="020B0502020202020204" pitchFamily="34" charset="0"/>
              </a:rPr>
              <a:t>pra</a:t>
            </a:r>
            <a:r>
              <a:rPr lang="en-AU" sz="2400" b="1" dirty="0">
                <a:solidFill>
                  <a:srgbClr val="AAAFD8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dirty="0" err="1">
                <a:solidFill>
                  <a:srgbClr val="AAAFD8"/>
                </a:solidFill>
                <a:effectLst/>
                <a:latin typeface="Century Gothic" panose="020B0502020202020204" pitchFamily="34" charset="0"/>
              </a:rPr>
              <a:t>Orar</a:t>
            </a:r>
            <a:endParaRPr lang="en-AU" sz="2400" dirty="0">
              <a:solidFill>
                <a:srgbClr val="AAAFD8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44204C57-1328-1AD1-91EA-E18D48D1D8BE}"/>
              </a:ext>
            </a:extLst>
          </p:cNvPr>
          <p:cNvSpPr/>
          <p:nvPr/>
        </p:nvSpPr>
        <p:spPr>
          <a:xfrm>
            <a:off x="25477" y="504791"/>
            <a:ext cx="4649554" cy="440037"/>
          </a:xfrm>
          <a:prstGeom prst="roundRect">
            <a:avLst/>
          </a:prstGeom>
          <a:solidFill>
            <a:srgbClr val="AAAF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A2B3B072-D6D7-BD56-EDAE-0C3B5ABF2866}"/>
              </a:ext>
            </a:extLst>
          </p:cNvPr>
          <p:cNvSpPr txBox="1">
            <a:spLocks/>
          </p:cNvSpPr>
          <p:nvPr/>
        </p:nvSpPr>
        <p:spPr>
          <a:xfrm>
            <a:off x="969850" y="1899121"/>
            <a:ext cx="7619896" cy="40692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Ajoelho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p’ra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orar</a:t>
            </a: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Junto as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minhas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mãos</a:t>
            </a: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Fecho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os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meus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olhos</a:t>
            </a: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E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calmo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estou</a:t>
            </a: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Pois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eu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oro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a Jesus, um amigo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leal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.</a:t>
            </a: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E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eu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quero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que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Ele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saiba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que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O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amo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.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643DD74C-9DE0-46D4-2248-9438288F7D47}"/>
              </a:ext>
            </a:extLst>
          </p:cNvPr>
          <p:cNvSpPr txBox="1">
            <a:spLocks/>
          </p:cNvSpPr>
          <p:nvPr/>
        </p:nvSpPr>
        <p:spPr>
          <a:xfrm>
            <a:off x="271523" y="6493687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"When I Kneed Down to Pray" by Coralie Fraser, copyright © 2005 Coralie Fraser. Used by permission.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20" name="When I Kneel Down to Pray (Master)">
            <a:hlinkClick r:id="" action="ppaction://media"/>
            <a:extLst>
              <a:ext uri="{FF2B5EF4-FFF2-40B4-BE49-F238E27FC236}">
                <a16:creationId xmlns:a16="http://schemas.microsoft.com/office/drawing/2014/main" id="{6A413A4F-0C1A-CEDE-51CE-8119D2B0460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4639" y="33051"/>
            <a:ext cx="812800" cy="812800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450C2BBC-4822-6A90-D129-F0819D89B87C}"/>
              </a:ext>
            </a:extLst>
          </p:cNvPr>
          <p:cNvSpPr txBox="1">
            <a:spLocks/>
          </p:cNvSpPr>
          <p:nvPr/>
        </p:nvSpPr>
        <p:spPr>
          <a:xfrm>
            <a:off x="0" y="490240"/>
            <a:ext cx="467503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MOMENTO DE ORAÇÃO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716976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395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7EF8CD7-0744-3E27-2A88-8C7AB35A4F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C63B4DDD-5A37-B5D6-4843-FC2FA69F1C4C}"/>
              </a:ext>
            </a:extLst>
          </p:cNvPr>
          <p:cNvSpPr/>
          <p:nvPr/>
        </p:nvSpPr>
        <p:spPr>
          <a:xfrm>
            <a:off x="1691763" y="1174499"/>
            <a:ext cx="5901892" cy="4509002"/>
          </a:xfrm>
          <a:prstGeom prst="roundRect">
            <a:avLst/>
          </a:prstGeom>
          <a:solidFill>
            <a:srgbClr val="AAAF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Oração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03647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90AD6D3-E406-D245-5C3B-187A98FF5D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A184E6DE-6CAD-0BAD-E40A-CD9FE2DF2667}"/>
              </a:ext>
            </a:extLst>
          </p:cNvPr>
          <p:cNvSpPr/>
          <p:nvPr/>
        </p:nvSpPr>
        <p:spPr>
          <a:xfrm>
            <a:off x="1362144" y="1013557"/>
            <a:ext cx="6620321" cy="4830885"/>
          </a:xfrm>
          <a:prstGeom prst="roundRect">
            <a:avLst/>
          </a:prstGeom>
          <a:solidFill>
            <a:srgbClr val="E7B3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dirty="0">
                <a:solidFill>
                  <a:prstClr val="white"/>
                </a:solidFill>
                <a:latin typeface="Century Gothic" panose="020B0502020202020204" pitchFamily="34" charset="0"/>
              </a:rPr>
              <a:t>FACTO RÁPIDO DA MISSÃO E QUADRO DE OFERTAS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23230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E3158B-29A2-C348-70CF-208CA7ECA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3494E1AE-8B02-41D2-5A23-EE5EDA7404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8486" y="998207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E7B349"/>
                </a:solidFill>
                <a:effectLst/>
                <a:latin typeface="Century Gothic" panose="020B0502020202020204" pitchFamily="34" charset="0"/>
              </a:rPr>
              <a:t>Eu </a:t>
            </a:r>
            <a:r>
              <a:rPr lang="en-AU" sz="2400" b="1" dirty="0" err="1">
                <a:solidFill>
                  <a:srgbClr val="E7B349"/>
                </a:solidFill>
                <a:effectLst/>
                <a:latin typeface="Century Gothic" panose="020B0502020202020204" pitchFamily="34" charset="0"/>
              </a:rPr>
              <a:t>Entrego</a:t>
            </a:r>
            <a:r>
              <a:rPr lang="en-AU" sz="2400" b="1" dirty="0">
                <a:solidFill>
                  <a:srgbClr val="E7B349"/>
                </a:solidFill>
                <a:effectLst/>
                <a:latin typeface="Century Gothic" panose="020B0502020202020204" pitchFamily="34" charset="0"/>
              </a:rPr>
              <a:t> a Ti</a:t>
            </a:r>
            <a:endParaRPr lang="en-AU" sz="2400" dirty="0">
              <a:solidFill>
                <a:srgbClr val="E7B349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DAE90E42-7390-2F86-A5EC-B389DD4D5B67}"/>
              </a:ext>
            </a:extLst>
          </p:cNvPr>
          <p:cNvSpPr/>
          <p:nvPr/>
        </p:nvSpPr>
        <p:spPr>
          <a:xfrm>
            <a:off x="0" y="409575"/>
            <a:ext cx="2971800" cy="440037"/>
          </a:xfrm>
          <a:prstGeom prst="roundRect">
            <a:avLst/>
          </a:prstGeom>
          <a:solidFill>
            <a:srgbClr val="E6B3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204870"/>
              </a:solidFill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70CE926A-12E5-C104-522B-2B90CCF648B7}"/>
              </a:ext>
            </a:extLst>
          </p:cNvPr>
          <p:cNvSpPr txBox="1">
            <a:spLocks/>
          </p:cNvSpPr>
          <p:nvPr/>
        </p:nvSpPr>
        <p:spPr>
          <a:xfrm>
            <a:off x="0" y="400275"/>
            <a:ext cx="29718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OFERTA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5E52F815-7E13-FC8C-5DFD-90D9F889B2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8486" y="1452824"/>
            <a:ext cx="8356131" cy="4880222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effectLst/>
                <a:latin typeface="Century Gothic" panose="020B0502020202020204" pitchFamily="34" charset="0"/>
              </a:rPr>
              <a:t>Com o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coração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, e as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minhas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mãos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effectLst/>
                <a:latin typeface="Century Gothic" panose="020B0502020202020204" pitchFamily="34" charset="0"/>
              </a:rPr>
              <a:t>Eu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ajudo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a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levar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outros a Jesus.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effectLst/>
                <a:latin typeface="Century Gothic" panose="020B0502020202020204" pitchFamily="34" charset="0"/>
              </a:rPr>
              <a:t>Com o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coração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, e as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minhas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mãos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effectLst/>
                <a:latin typeface="Century Gothic" panose="020B0502020202020204" pitchFamily="34" charset="0"/>
              </a:rPr>
              <a:t>Eu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ajudo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a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levar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outros a Jesus.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2000" dirty="0">
              <a:effectLst/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effectLst/>
                <a:latin typeface="Century Gothic" panose="020B0502020202020204" pitchFamily="34" charset="0"/>
              </a:rPr>
              <a:t>Eu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entrego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a Ti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 err="1">
                <a:effectLst/>
                <a:latin typeface="Century Gothic" panose="020B0502020202020204" pitchFamily="34" charset="0"/>
              </a:rPr>
              <a:t>Tudo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o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qu’é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somente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Teu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effectLst/>
                <a:latin typeface="Century Gothic" panose="020B0502020202020204" pitchFamily="34" charset="0"/>
              </a:rPr>
              <a:t>Eu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entrego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a Ti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 err="1">
                <a:effectLst/>
                <a:latin typeface="Century Gothic" panose="020B0502020202020204" pitchFamily="34" charset="0"/>
              </a:rPr>
              <a:t>Tudo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o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qu’é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somente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Teu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1000" dirty="0"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effectLst/>
                <a:latin typeface="Century Gothic" panose="020B0502020202020204" pitchFamily="34" charset="0"/>
              </a:rPr>
              <a:t>(</a:t>
            </a:r>
            <a:r>
              <a:rPr lang="en-US" sz="2000" dirty="0" err="1">
                <a:effectLst/>
                <a:latin typeface="Century Gothic" panose="020B0502020202020204" pitchFamily="34" charset="0"/>
              </a:rPr>
              <a:t>repete</a:t>
            </a:r>
            <a:r>
              <a:rPr lang="en-US" sz="2000" dirty="0">
                <a:effectLst/>
                <a:latin typeface="Century Gothic" panose="020B0502020202020204" pitchFamily="34" charset="0"/>
              </a:rPr>
              <a:t>)</a:t>
            </a:r>
            <a:br>
              <a:rPr lang="en-US" sz="1000" dirty="0">
                <a:effectLst/>
                <a:latin typeface="Century Gothic" panose="020B0502020202020204" pitchFamily="34" charset="0"/>
              </a:rPr>
            </a:br>
            <a:endParaRPr lang="en-US" sz="1000" dirty="0">
              <a:effectLst/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 err="1">
                <a:latin typeface="Century Gothic" panose="020B0502020202020204" pitchFamily="34" charset="0"/>
              </a:rPr>
              <a:t>Tudo</a:t>
            </a:r>
            <a:r>
              <a:rPr lang="en-US" sz="2800" dirty="0">
                <a:latin typeface="Century Gothic" panose="020B0502020202020204" pitchFamily="34" charset="0"/>
              </a:rPr>
              <a:t> o </a:t>
            </a:r>
            <a:r>
              <a:rPr lang="en-US" sz="2800" dirty="0" err="1">
                <a:latin typeface="Century Gothic" panose="020B0502020202020204" pitchFamily="34" charset="0"/>
              </a:rPr>
              <a:t>qu’é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somente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Teu</a:t>
            </a:r>
            <a:r>
              <a:rPr lang="en-US" sz="2800" dirty="0"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br>
              <a:rPr lang="en-US" sz="2000" dirty="0">
                <a:effectLst/>
                <a:latin typeface="Century Gothic" panose="020B0502020202020204" pitchFamily="34" charset="0"/>
              </a:rPr>
            </a:br>
            <a:endParaRPr lang="en-US" sz="2000" dirty="0">
              <a:effectLst/>
              <a:latin typeface="Helvetica" pitchFamily="2" charset="0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B859BE59-CCC4-A61A-F7FF-951AFAEA6E20}"/>
              </a:ext>
            </a:extLst>
          </p:cNvPr>
          <p:cNvSpPr txBox="1">
            <a:spLocks/>
          </p:cNvSpPr>
          <p:nvPr/>
        </p:nvSpPr>
        <p:spPr>
          <a:xfrm>
            <a:off x="271523" y="6493687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"Open My Heart, Open My Hand" by Rosie Smith,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17" name="Eu Entrego a Ti">
            <a:hlinkClick r:id="" action="ppaction://media"/>
            <a:extLst>
              <a:ext uri="{FF2B5EF4-FFF2-40B4-BE49-F238E27FC236}">
                <a16:creationId xmlns:a16="http://schemas.microsoft.com/office/drawing/2014/main" id="{D351BCAA-E4CC-9CD9-A047-19050384E94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151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4014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938B08C-A017-B046-E1EC-7E97057F3E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199A7254-285B-0B24-AD5F-717483D756EA}"/>
              </a:ext>
            </a:extLst>
          </p:cNvPr>
          <p:cNvSpPr/>
          <p:nvPr/>
        </p:nvSpPr>
        <p:spPr>
          <a:xfrm>
            <a:off x="1654186" y="1174499"/>
            <a:ext cx="5901891" cy="4509002"/>
          </a:xfrm>
          <a:prstGeom prst="roundRect">
            <a:avLst/>
          </a:prstGeom>
          <a:solidFill>
            <a:srgbClr val="6576A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PALAVRA DE DEUS</a:t>
            </a:r>
          </a:p>
        </p:txBody>
      </p:sp>
    </p:spTree>
    <p:extLst>
      <p:ext uri="{BB962C8B-B14F-4D97-AF65-F5344CB8AC3E}">
        <p14:creationId xmlns:p14="http://schemas.microsoft.com/office/powerpoint/2010/main" val="35749651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AFAE87D-38C4-BF6E-F6D4-41D7EC5318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E5ED40A-2DC1-8340-8B83-461E7F01CCDA}"/>
              </a:ext>
            </a:extLst>
          </p:cNvPr>
          <p:cNvSpPr txBox="1">
            <a:spLocks/>
          </p:cNvSpPr>
          <p:nvPr/>
        </p:nvSpPr>
        <p:spPr>
          <a:xfrm>
            <a:off x="541354" y="2055259"/>
            <a:ext cx="7348557" cy="36976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de Deus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doce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assim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alcançar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Escrita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está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podemos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ler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Bíblia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aprendo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Seu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querer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C94311F-AEAD-BE91-5916-F6F33EEE54A9}"/>
              </a:ext>
            </a:extLst>
          </p:cNvPr>
          <p:cNvSpPr txBox="1">
            <a:spLocks/>
          </p:cNvSpPr>
          <p:nvPr/>
        </p:nvSpPr>
        <p:spPr>
          <a:xfrm>
            <a:off x="-31507" y="6477068"/>
            <a:ext cx="8145363" cy="3108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"God's Words by Amy Cherry,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8EBAF030-D00E-C612-4D65-5699C891A53E}"/>
              </a:ext>
            </a:extLst>
          </p:cNvPr>
          <p:cNvSpPr/>
          <p:nvPr/>
        </p:nvSpPr>
        <p:spPr>
          <a:xfrm>
            <a:off x="0" y="469068"/>
            <a:ext cx="3107109" cy="440037"/>
          </a:xfrm>
          <a:prstGeom prst="roundRect">
            <a:avLst/>
          </a:prstGeom>
          <a:solidFill>
            <a:srgbClr val="6576A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179D172-CFF7-2D9E-6B1B-B664878DD6DA}"/>
              </a:ext>
            </a:extLst>
          </p:cNvPr>
          <p:cNvSpPr txBox="1">
            <a:spLocks/>
          </p:cNvSpPr>
          <p:nvPr/>
        </p:nvSpPr>
        <p:spPr>
          <a:xfrm>
            <a:off x="541354" y="1163530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6576A2"/>
                </a:solidFill>
                <a:latin typeface="Century Gothic" panose="020B0502020202020204" pitchFamily="34" charset="0"/>
              </a:rPr>
              <a:t>Palavra</a:t>
            </a:r>
            <a:r>
              <a:rPr lang="en-AU" sz="2400" b="1" dirty="0">
                <a:solidFill>
                  <a:srgbClr val="6576A2"/>
                </a:solidFill>
                <a:latin typeface="Century Gothic" panose="020B0502020202020204" pitchFamily="34" charset="0"/>
              </a:rPr>
              <a:t> de Deus</a:t>
            </a:r>
            <a:endParaRPr lang="en-AU" sz="2400" dirty="0">
              <a:solidFill>
                <a:srgbClr val="316071"/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BDB789B-9BD0-3115-4D10-3A46656D6CD0}"/>
              </a:ext>
            </a:extLst>
          </p:cNvPr>
          <p:cNvSpPr txBox="1">
            <a:spLocks/>
          </p:cNvSpPr>
          <p:nvPr/>
        </p:nvSpPr>
        <p:spPr>
          <a:xfrm>
            <a:off x="0" y="469068"/>
            <a:ext cx="3107109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CANÇÃO</a:t>
            </a:r>
          </a:p>
        </p:txBody>
      </p:sp>
      <p:pic>
        <p:nvPicPr>
          <p:cNvPr id="11" name="Palavra de Deus">
            <a:hlinkClick r:id="" action="ppaction://media"/>
            <a:extLst>
              <a:ext uri="{FF2B5EF4-FFF2-40B4-BE49-F238E27FC236}">
                <a16:creationId xmlns:a16="http://schemas.microsoft.com/office/drawing/2014/main" id="{9BC25658-EFEC-FA8A-D649-B94E89DAC2D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534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61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99D299E-40F8-7C1B-0EFC-35893283D6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 Single Corner Rectangle 3">
            <a:extLst>
              <a:ext uri="{FF2B5EF4-FFF2-40B4-BE49-F238E27FC236}">
                <a16:creationId xmlns:a16="http://schemas.microsoft.com/office/drawing/2014/main" id="{D0FED39A-2458-C20E-010D-CF0B14BC3DE4}"/>
              </a:ext>
            </a:extLst>
          </p:cNvPr>
          <p:cNvSpPr/>
          <p:nvPr/>
        </p:nvSpPr>
        <p:spPr>
          <a:xfrm>
            <a:off x="0" y="4206240"/>
            <a:ext cx="6970667" cy="2651760"/>
          </a:xfrm>
          <a:prstGeom prst="round1Rect">
            <a:avLst/>
          </a:prstGeom>
          <a:solidFill>
            <a:srgbClr val="4851A7">
              <a:alpha val="67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4278E34-B550-4A8A-6EB2-5650527C4565}"/>
              </a:ext>
            </a:extLst>
          </p:cNvPr>
          <p:cNvSpPr txBox="1"/>
          <p:nvPr/>
        </p:nvSpPr>
        <p:spPr>
          <a:xfrm>
            <a:off x="245418" y="4327873"/>
            <a:ext cx="647983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36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“Disse-</a:t>
            </a:r>
            <a:r>
              <a:rPr lang="en-AU" sz="36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lhe</a:t>
            </a:r>
            <a:r>
              <a:rPr lang="en-AU" sz="36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 Jesus: Eu sou a </a:t>
            </a:r>
            <a:r>
              <a:rPr lang="en-AU" sz="36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ressurreição</a:t>
            </a:r>
            <a:r>
              <a:rPr lang="en-AU" sz="36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 e a </a:t>
            </a:r>
            <a:r>
              <a:rPr lang="en-AU" sz="36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vida</a:t>
            </a:r>
            <a:r>
              <a:rPr lang="en-AU" sz="36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, quem</a:t>
            </a:r>
          </a:p>
          <a:p>
            <a:r>
              <a:rPr lang="en-AU" sz="36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crê</a:t>
            </a:r>
            <a:r>
              <a:rPr lang="en-AU" sz="36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AU" sz="36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em</a:t>
            </a:r>
            <a:r>
              <a:rPr lang="en-AU" sz="36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AU" sz="36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mim</a:t>
            </a:r>
            <a:r>
              <a:rPr lang="en-AU" sz="36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, </a:t>
            </a:r>
            <a:r>
              <a:rPr lang="en-AU" sz="36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ainda</a:t>
            </a:r>
            <a:r>
              <a:rPr lang="en-AU" sz="36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AU" sz="36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que</a:t>
            </a:r>
            <a:r>
              <a:rPr lang="en-AU" sz="36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AU" sz="36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morra</a:t>
            </a:r>
            <a:r>
              <a:rPr lang="en-AU" sz="36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, vi.” </a:t>
            </a:r>
            <a:r>
              <a:rPr lang="en-AU" sz="28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João 11:25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0147D5F7-0EBB-E97E-D440-0411358EFFCE}"/>
              </a:ext>
            </a:extLst>
          </p:cNvPr>
          <p:cNvSpPr/>
          <p:nvPr/>
        </p:nvSpPr>
        <p:spPr>
          <a:xfrm>
            <a:off x="59308" y="353587"/>
            <a:ext cx="4856207" cy="440037"/>
          </a:xfrm>
          <a:prstGeom prst="roundRect">
            <a:avLst/>
          </a:prstGeom>
          <a:solidFill>
            <a:srgbClr val="507E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507ED9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DA9AA42-5D76-5705-FCBB-0A6FC81FC37C}"/>
              </a:ext>
            </a:extLst>
          </p:cNvPr>
          <p:cNvSpPr txBox="1">
            <a:spLocks/>
          </p:cNvSpPr>
          <p:nvPr/>
        </p:nvSpPr>
        <p:spPr>
          <a:xfrm>
            <a:off x="30806" y="340006"/>
            <a:ext cx="485620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VERSO PARA MEMORIZAR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9061753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015928-3A0B-009E-3590-034D81540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7DEDBE07-C966-8FA6-459A-7CAB680B822C}"/>
              </a:ext>
            </a:extLst>
          </p:cNvPr>
          <p:cNvSpPr/>
          <p:nvPr/>
        </p:nvSpPr>
        <p:spPr>
          <a:xfrm>
            <a:off x="17882" y="529865"/>
            <a:ext cx="4856207" cy="440037"/>
          </a:xfrm>
          <a:prstGeom prst="roundRect">
            <a:avLst/>
          </a:prstGeom>
          <a:solidFill>
            <a:srgbClr val="4851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507ED9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0F392C6-F909-0899-7833-7C598EE0A416}"/>
              </a:ext>
            </a:extLst>
          </p:cNvPr>
          <p:cNvSpPr txBox="1"/>
          <p:nvPr/>
        </p:nvSpPr>
        <p:spPr>
          <a:xfrm>
            <a:off x="769434" y="1663865"/>
            <a:ext cx="7047570" cy="44741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defRPr>
            </a:lvl1pPr>
            <a:lvl2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en-AU" sz="2400" dirty="0"/>
              <a:t>Disse Jesus:</a:t>
            </a:r>
          </a:p>
          <a:p>
            <a:r>
              <a:rPr lang="en-AU" sz="2400" dirty="0"/>
              <a:t>“Sou a </a:t>
            </a:r>
            <a:r>
              <a:rPr lang="en-AU" sz="2400" dirty="0" err="1"/>
              <a:t>ressurreição</a:t>
            </a:r>
            <a:r>
              <a:rPr lang="en-AU" sz="2400" dirty="0"/>
              <a:t> e a </a:t>
            </a:r>
            <a:r>
              <a:rPr lang="en-AU" sz="2400" dirty="0" err="1"/>
              <a:t>vida</a:t>
            </a:r>
            <a:r>
              <a:rPr lang="en-AU" sz="2400" dirty="0"/>
              <a:t>.</a:t>
            </a:r>
          </a:p>
          <a:p>
            <a:r>
              <a:rPr lang="en-AU" sz="2400" dirty="0"/>
              <a:t>Quem </a:t>
            </a:r>
            <a:r>
              <a:rPr lang="en-AU" sz="2400" dirty="0" err="1"/>
              <a:t>crê</a:t>
            </a:r>
            <a:r>
              <a:rPr lang="en-AU" sz="2400" dirty="0"/>
              <a:t> </a:t>
            </a:r>
            <a:r>
              <a:rPr lang="en-AU" sz="2400" dirty="0" err="1"/>
              <a:t>em</a:t>
            </a:r>
            <a:r>
              <a:rPr lang="en-AU" sz="2400" dirty="0"/>
              <a:t> </a:t>
            </a:r>
            <a:r>
              <a:rPr lang="en-AU" sz="2400" dirty="0" err="1"/>
              <a:t>mim</a:t>
            </a:r>
            <a:endParaRPr lang="en-AU" sz="2400" dirty="0"/>
          </a:p>
          <a:p>
            <a:r>
              <a:rPr lang="en-AU" sz="2400" dirty="0" err="1"/>
              <a:t>Mesmo</a:t>
            </a:r>
            <a:r>
              <a:rPr lang="en-AU" sz="2400" dirty="0"/>
              <a:t> </a:t>
            </a:r>
            <a:r>
              <a:rPr lang="en-AU" sz="2400" dirty="0" err="1"/>
              <a:t>morto</a:t>
            </a:r>
            <a:r>
              <a:rPr lang="en-AU" sz="2400" dirty="0"/>
              <a:t>, </a:t>
            </a:r>
            <a:r>
              <a:rPr lang="en-AU" sz="2400" dirty="0" err="1"/>
              <a:t>viverá</a:t>
            </a:r>
            <a:r>
              <a:rPr lang="en-AU" sz="2400" dirty="0"/>
              <a:t>.”</a:t>
            </a:r>
          </a:p>
          <a:p>
            <a:endParaRPr lang="en-AU" sz="1600" dirty="0"/>
          </a:p>
          <a:p>
            <a:r>
              <a:rPr lang="en-AU" sz="2400" dirty="0"/>
              <a:t>Disse Jesus:</a:t>
            </a:r>
          </a:p>
          <a:p>
            <a:r>
              <a:rPr lang="en-AU" sz="2400" dirty="0"/>
              <a:t>“Sou a </a:t>
            </a:r>
            <a:r>
              <a:rPr lang="en-AU" sz="2400" dirty="0" err="1"/>
              <a:t>ressurreição</a:t>
            </a:r>
            <a:r>
              <a:rPr lang="en-AU" sz="2400" dirty="0"/>
              <a:t> e a </a:t>
            </a:r>
            <a:r>
              <a:rPr lang="en-AU" sz="2400" dirty="0" err="1"/>
              <a:t>vida</a:t>
            </a:r>
            <a:r>
              <a:rPr lang="en-AU" sz="2400" dirty="0"/>
              <a:t>.</a:t>
            </a:r>
          </a:p>
          <a:p>
            <a:r>
              <a:rPr lang="en-AU" sz="2400" dirty="0"/>
              <a:t>Quem </a:t>
            </a:r>
            <a:r>
              <a:rPr lang="en-AU" sz="2400" dirty="0" err="1"/>
              <a:t>crê</a:t>
            </a:r>
            <a:r>
              <a:rPr lang="en-AU" sz="2400" dirty="0"/>
              <a:t> </a:t>
            </a:r>
            <a:r>
              <a:rPr lang="en-AU" sz="2400" dirty="0" err="1"/>
              <a:t>em</a:t>
            </a:r>
            <a:r>
              <a:rPr lang="en-AU" sz="2400" dirty="0"/>
              <a:t> </a:t>
            </a:r>
            <a:r>
              <a:rPr lang="en-AU" sz="2400" dirty="0" err="1"/>
              <a:t>mim</a:t>
            </a:r>
            <a:endParaRPr lang="en-AU" sz="2400" dirty="0"/>
          </a:p>
          <a:p>
            <a:r>
              <a:rPr lang="en-AU" sz="2400" dirty="0" err="1"/>
              <a:t>Mesmo</a:t>
            </a:r>
            <a:r>
              <a:rPr lang="en-AU" sz="2400" dirty="0"/>
              <a:t> </a:t>
            </a:r>
            <a:r>
              <a:rPr lang="en-AU" sz="2400" dirty="0" err="1"/>
              <a:t>morto</a:t>
            </a:r>
            <a:r>
              <a:rPr lang="en-AU" sz="2400" dirty="0"/>
              <a:t>, </a:t>
            </a:r>
            <a:r>
              <a:rPr lang="en-AU" sz="2400" dirty="0" err="1"/>
              <a:t>viverá</a:t>
            </a:r>
            <a:r>
              <a:rPr lang="en-AU" sz="2400" dirty="0"/>
              <a:t>.”</a:t>
            </a:r>
          </a:p>
          <a:p>
            <a:endParaRPr lang="en-AU" sz="1600" dirty="0"/>
          </a:p>
          <a:p>
            <a:r>
              <a:rPr lang="en-AU" sz="2400" dirty="0"/>
              <a:t>“Eu sou a </a:t>
            </a:r>
            <a:r>
              <a:rPr lang="en-AU" sz="2400" dirty="0" err="1"/>
              <a:t>ressurreição</a:t>
            </a:r>
            <a:r>
              <a:rPr lang="en-AU" sz="2400" dirty="0"/>
              <a:t> e a </a:t>
            </a:r>
            <a:r>
              <a:rPr lang="en-AU" sz="2400" dirty="0" err="1"/>
              <a:t>vida</a:t>
            </a:r>
            <a:r>
              <a:rPr lang="en-AU" sz="2400" dirty="0"/>
              <a:t>.”</a:t>
            </a:r>
          </a:p>
          <a:p>
            <a:r>
              <a:rPr lang="en-AU" sz="2400" dirty="0"/>
              <a:t>João 11:25.</a:t>
            </a:r>
            <a:br>
              <a:rPr lang="en-AU" sz="2400" dirty="0"/>
            </a:br>
            <a:br>
              <a:rPr lang="en-AU" sz="1400" dirty="0"/>
            </a:br>
            <a:r>
              <a:rPr lang="en-AU" sz="1600" dirty="0"/>
              <a:t>(</a:t>
            </a:r>
            <a:r>
              <a:rPr lang="en-AU" sz="1600" dirty="0" err="1"/>
              <a:t>Repete</a:t>
            </a:r>
            <a:r>
              <a:rPr lang="en-AU" sz="1600" dirty="0"/>
              <a:t>)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7156408-0495-F2A7-F66B-D72FB37A15F0}"/>
              </a:ext>
            </a:extLst>
          </p:cNvPr>
          <p:cNvSpPr txBox="1">
            <a:spLocks/>
          </p:cNvSpPr>
          <p:nvPr/>
        </p:nvSpPr>
        <p:spPr>
          <a:xfrm>
            <a:off x="17882" y="529865"/>
            <a:ext cx="485620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CANÇÃO DA ESCRITURA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F7059A9-17C7-34C3-20B0-D292D88AA350}"/>
              </a:ext>
            </a:extLst>
          </p:cNvPr>
          <p:cNvSpPr txBox="1">
            <a:spLocks/>
          </p:cNvSpPr>
          <p:nvPr/>
        </p:nvSpPr>
        <p:spPr>
          <a:xfrm>
            <a:off x="410725" y="1096865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1" i="0" u="none" strike="noStrike" kern="1200" cap="none" spc="0" normalizeH="0" baseline="0" noProof="0" dirty="0">
                <a:ln>
                  <a:noFill/>
                </a:ln>
                <a:solidFill>
                  <a:srgbClr val="4851A7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João 11:25</a:t>
            </a:r>
            <a:endParaRPr kumimoji="0" lang="en-AU" sz="2400" b="0" i="0" u="none" strike="noStrike" kern="1200" cap="none" spc="0" normalizeH="0" baseline="0" noProof="0" dirty="0">
              <a:ln>
                <a:noFill/>
              </a:ln>
              <a:solidFill>
                <a:srgbClr val="4851A7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pic>
        <p:nvPicPr>
          <p:cNvPr id="7" name="João c11 v25">
            <a:hlinkClick r:id="" action="ppaction://media"/>
            <a:extLst>
              <a:ext uri="{FF2B5EF4-FFF2-40B4-BE49-F238E27FC236}">
                <a16:creationId xmlns:a16="http://schemas.microsoft.com/office/drawing/2014/main" id="{46F72C00-9230-FB77-E392-142726E38FB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355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191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0081C12-5592-E6F4-3350-0FE9FC6D37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08E22E2B-2FC6-75DF-719C-5B0B50AF752C}"/>
              </a:ext>
            </a:extLst>
          </p:cNvPr>
          <p:cNvSpPr/>
          <p:nvPr/>
        </p:nvSpPr>
        <p:spPr>
          <a:xfrm>
            <a:off x="1825081" y="1174499"/>
            <a:ext cx="5901891" cy="4509002"/>
          </a:xfrm>
          <a:prstGeom prst="roundRect">
            <a:avLst/>
          </a:prstGeom>
          <a:solidFill>
            <a:srgbClr val="649B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CAIXA SURPRESA SECRETA</a:t>
            </a:r>
          </a:p>
        </p:txBody>
      </p:sp>
    </p:spTree>
    <p:extLst>
      <p:ext uri="{BB962C8B-B14F-4D97-AF65-F5344CB8AC3E}">
        <p14:creationId xmlns:p14="http://schemas.microsoft.com/office/powerpoint/2010/main" val="28623798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BFB27D-CF83-091A-990B-47DCE5252B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EA35D8BE-3E3C-B970-045B-9BEC11B9A0FB}"/>
              </a:ext>
            </a:extLst>
          </p:cNvPr>
          <p:cNvSpPr/>
          <p:nvPr/>
        </p:nvSpPr>
        <p:spPr>
          <a:xfrm>
            <a:off x="17156" y="470126"/>
            <a:ext cx="4856207" cy="440037"/>
          </a:xfrm>
          <a:prstGeom prst="roundRect">
            <a:avLst/>
          </a:prstGeom>
          <a:solidFill>
            <a:srgbClr val="22537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B05786D-BBD5-80F9-981B-1D0042CA4D63}"/>
              </a:ext>
            </a:extLst>
          </p:cNvPr>
          <p:cNvSpPr txBox="1"/>
          <p:nvPr/>
        </p:nvSpPr>
        <p:spPr>
          <a:xfrm>
            <a:off x="1228641" y="2369566"/>
            <a:ext cx="5629358" cy="258532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AU" sz="5400" b="1" i="1" dirty="0">
                <a:solidFill>
                  <a:srgbClr val="225374"/>
                </a:solidFill>
                <a:latin typeface="Century Gothic" panose="020B0502020202020204" pitchFamily="34" charset="0"/>
              </a:rPr>
              <a:t>Jesus </a:t>
            </a:r>
            <a:r>
              <a:rPr lang="en-AU" sz="5400" b="1" i="1" dirty="0" err="1">
                <a:solidFill>
                  <a:srgbClr val="225374"/>
                </a:solidFill>
                <a:latin typeface="Century Gothic" panose="020B0502020202020204" pitchFamily="34" charset="0"/>
              </a:rPr>
              <a:t>pode</a:t>
            </a:r>
            <a:r>
              <a:rPr lang="en-AU" sz="5400" b="1" i="1" dirty="0">
                <a:solidFill>
                  <a:srgbClr val="225374"/>
                </a:solidFill>
                <a:latin typeface="Century Gothic" panose="020B0502020202020204" pitchFamily="34" charset="0"/>
              </a:rPr>
              <a:t> </a:t>
            </a:r>
            <a:r>
              <a:rPr lang="en-AU" sz="5400" b="1" i="1" dirty="0" err="1">
                <a:solidFill>
                  <a:srgbClr val="225374"/>
                </a:solidFill>
                <a:latin typeface="Century Gothic" panose="020B0502020202020204" pitchFamily="34" charset="0"/>
              </a:rPr>
              <a:t>fazer</a:t>
            </a:r>
            <a:r>
              <a:rPr lang="en-AU" sz="5400" b="1" i="1" dirty="0">
                <a:solidFill>
                  <a:srgbClr val="225374"/>
                </a:solidFill>
                <a:latin typeface="Century Gothic" panose="020B0502020202020204" pitchFamily="34" charset="0"/>
              </a:rPr>
              <a:t> </a:t>
            </a:r>
            <a:r>
              <a:rPr lang="en-AU" sz="5400" b="1" i="1" dirty="0" err="1">
                <a:solidFill>
                  <a:srgbClr val="225374"/>
                </a:solidFill>
                <a:latin typeface="Century Gothic" panose="020B0502020202020204" pitchFamily="34" charset="0"/>
              </a:rPr>
              <a:t>tudo</a:t>
            </a:r>
            <a:r>
              <a:rPr lang="en-AU" sz="5400" b="1" i="1" dirty="0">
                <a:solidFill>
                  <a:srgbClr val="225374"/>
                </a:solidFill>
                <a:latin typeface="Century Gothic" panose="020B0502020202020204" pitchFamily="34" charset="0"/>
              </a:rPr>
              <a:t>. Ele </a:t>
            </a:r>
            <a:r>
              <a:rPr lang="en-AU" sz="5400" b="1" i="1" dirty="0" err="1">
                <a:solidFill>
                  <a:srgbClr val="225374"/>
                </a:solidFill>
                <a:latin typeface="Century Gothic" panose="020B0502020202020204" pitchFamily="34" charset="0"/>
              </a:rPr>
              <a:t>é</a:t>
            </a:r>
            <a:r>
              <a:rPr lang="en-AU" sz="5400" b="1" i="1" dirty="0">
                <a:solidFill>
                  <a:srgbClr val="225374"/>
                </a:solidFill>
                <a:latin typeface="Century Gothic" panose="020B0502020202020204" pitchFamily="34" charset="0"/>
              </a:rPr>
              <a:t> Todo-</a:t>
            </a:r>
            <a:r>
              <a:rPr lang="en-AU" sz="5400" b="1" i="1" dirty="0" err="1">
                <a:solidFill>
                  <a:srgbClr val="225374"/>
                </a:solidFill>
                <a:latin typeface="Century Gothic" panose="020B0502020202020204" pitchFamily="34" charset="0"/>
              </a:rPr>
              <a:t>Poderoso</a:t>
            </a:r>
            <a:r>
              <a:rPr lang="en-AU" sz="5400" b="1" i="1" dirty="0">
                <a:solidFill>
                  <a:srgbClr val="225374"/>
                </a:solidFill>
                <a:latin typeface="Century Gothic" panose="020B0502020202020204" pitchFamily="34" charset="0"/>
              </a:rPr>
              <a:t>.</a:t>
            </a:r>
            <a:endParaRPr lang="en-AU" sz="5300" b="1" dirty="0">
              <a:solidFill>
                <a:srgbClr val="225374"/>
              </a:solidFill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3AC7EB8-E48F-CDC0-B518-4192F282ADB8}"/>
              </a:ext>
            </a:extLst>
          </p:cNvPr>
          <p:cNvSpPr txBox="1">
            <a:spLocks/>
          </p:cNvSpPr>
          <p:nvPr/>
        </p:nvSpPr>
        <p:spPr>
          <a:xfrm>
            <a:off x="17156" y="447585"/>
            <a:ext cx="485620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GRANDE IDEIA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1041082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4A9252-462F-E50C-4BAD-6FDFE5C13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ACA6FA0B-1EEC-30C2-00BB-9B40C4AB973F}"/>
              </a:ext>
            </a:extLst>
          </p:cNvPr>
          <p:cNvSpPr/>
          <p:nvPr/>
        </p:nvSpPr>
        <p:spPr>
          <a:xfrm>
            <a:off x="1095386" y="1174499"/>
            <a:ext cx="5901891" cy="4509002"/>
          </a:xfrm>
          <a:prstGeom prst="roundRect">
            <a:avLst/>
          </a:prstGeom>
          <a:solidFill>
            <a:srgbClr val="6576A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CONTA A HISTÓRIA</a:t>
            </a:r>
          </a:p>
        </p:txBody>
      </p:sp>
    </p:spTree>
    <p:extLst>
      <p:ext uri="{BB962C8B-B14F-4D97-AF65-F5344CB8AC3E}">
        <p14:creationId xmlns:p14="http://schemas.microsoft.com/office/powerpoint/2010/main" val="36973623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588851-5B5F-E54C-773E-0F9540625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9645B73-A58B-6C28-7161-20CFE57CF5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812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2123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8988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6B693B3-F9D9-10C9-D522-13C8CCF1E30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7067" r="56821"/>
          <a:stretch>
            <a:fillRect/>
          </a:stretch>
        </p:blipFill>
        <p:spPr>
          <a:xfrm>
            <a:off x="3477325" y="-55114"/>
            <a:ext cx="5237350" cy="6890024"/>
          </a:xfrm>
          <a:prstGeom prst="rect">
            <a:avLst/>
          </a:prstGeom>
          <a:effectLst>
            <a:softEdge rad="231146"/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90BE094-9A78-72D3-F692-9FEDE7B67397}"/>
              </a:ext>
            </a:extLst>
          </p:cNvPr>
          <p:cNvSpPr txBox="1">
            <a:spLocks/>
          </p:cNvSpPr>
          <p:nvPr/>
        </p:nvSpPr>
        <p:spPr>
          <a:xfrm>
            <a:off x="3237470" y="6387435"/>
            <a:ext cx="5901050" cy="235787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Kaleb Carvalho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86083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0142600-8A62-32FB-B779-875D5E09024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rcRect l="31488" r="6110" b="74135"/>
          <a:stretch>
            <a:fillRect/>
          </a:stretch>
        </p:blipFill>
        <p:spPr>
          <a:xfrm>
            <a:off x="-1" y="0"/>
            <a:ext cx="12505985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BD244CA-55A5-BF98-FC54-DD22518F2B5A}"/>
              </a:ext>
            </a:extLst>
          </p:cNvPr>
          <p:cNvSpPr txBox="1">
            <a:spLocks/>
          </p:cNvSpPr>
          <p:nvPr/>
        </p:nvSpPr>
        <p:spPr>
          <a:xfrm>
            <a:off x="3237470" y="6387435"/>
            <a:ext cx="5901050" cy="235787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Kaleb Carvalho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11934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9054E0D-2B24-3466-D517-98B7802A9BC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9" t="53888" b="3502"/>
          <a:stretch>
            <a:fillRect/>
          </a:stretch>
        </p:blipFill>
        <p:spPr>
          <a:xfrm>
            <a:off x="0" y="1"/>
            <a:ext cx="12302636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E3FABB-CC53-C4D4-2AED-E6C43C68EEF5}"/>
              </a:ext>
            </a:extLst>
          </p:cNvPr>
          <p:cNvSpPr txBox="1">
            <a:spLocks/>
          </p:cNvSpPr>
          <p:nvPr/>
        </p:nvSpPr>
        <p:spPr>
          <a:xfrm>
            <a:off x="3237470" y="6387435"/>
            <a:ext cx="5901050" cy="235787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Kaleb Carvalho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6870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ACDC7A5-D796-F85F-0D7E-7776C012D39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8617" b="6059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0805275-3D27-D8FF-C0AA-4842907CB45A}"/>
              </a:ext>
            </a:extLst>
          </p:cNvPr>
          <p:cNvSpPr txBox="1">
            <a:spLocks/>
          </p:cNvSpPr>
          <p:nvPr/>
        </p:nvSpPr>
        <p:spPr>
          <a:xfrm>
            <a:off x="3237470" y="6387435"/>
            <a:ext cx="5901050" cy="235787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Kaleb Carvalho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10599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7116E5D-7069-8E6A-635D-77FB502EEE3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0724" b="61846"/>
          <a:stretch>
            <a:fillRect/>
          </a:stretch>
        </p:blipFill>
        <p:spPr>
          <a:xfrm>
            <a:off x="-1" y="1"/>
            <a:ext cx="12302637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6AC57A6-222C-1BE7-77D5-5359E13F6046}"/>
              </a:ext>
            </a:extLst>
          </p:cNvPr>
          <p:cNvSpPr txBox="1">
            <a:spLocks/>
          </p:cNvSpPr>
          <p:nvPr/>
        </p:nvSpPr>
        <p:spPr>
          <a:xfrm>
            <a:off x="3237470" y="6387435"/>
            <a:ext cx="5901050" cy="235787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Kaleb Carvalho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703335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D0F584-190F-7449-694E-2A5405440C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A023589-1B4E-AA77-BAB6-99E20CADB66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6000"/>
          <a:stretch>
            <a:fillRect/>
          </a:stretch>
        </p:blipFill>
        <p:spPr>
          <a:xfrm>
            <a:off x="0" y="0"/>
            <a:ext cx="12192000" cy="709762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4BE7024-11D6-4EA2-AC12-D10625B464C2}"/>
              </a:ext>
            </a:extLst>
          </p:cNvPr>
          <p:cNvSpPr txBox="1">
            <a:spLocks/>
          </p:cNvSpPr>
          <p:nvPr/>
        </p:nvSpPr>
        <p:spPr>
          <a:xfrm>
            <a:off x="3237470" y="6387435"/>
            <a:ext cx="5901050" cy="235787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Kaleb Carvalho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029786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699217-E8C0-EEB6-4831-A6052F0016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725987B-E2AB-705C-E442-6441DBBC1F6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 l="7842" r="23161" b="70666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956B1A3-7173-3203-815F-A46BF39F6580}"/>
              </a:ext>
            </a:extLst>
          </p:cNvPr>
          <p:cNvSpPr txBox="1">
            <a:spLocks/>
          </p:cNvSpPr>
          <p:nvPr/>
        </p:nvSpPr>
        <p:spPr>
          <a:xfrm>
            <a:off x="3237470" y="6387435"/>
            <a:ext cx="5901050" cy="235787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Kaleb Carvalho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006398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3DF3AEF-E37B-A93E-7B9C-D2474039A5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B7370AB6-C9DB-B153-B425-AEFEA938477B}"/>
              </a:ext>
            </a:extLst>
          </p:cNvPr>
          <p:cNvSpPr/>
          <p:nvPr/>
        </p:nvSpPr>
        <p:spPr>
          <a:xfrm>
            <a:off x="1088379" y="961322"/>
            <a:ext cx="6684021" cy="4935356"/>
          </a:xfrm>
          <a:prstGeom prst="roundRect">
            <a:avLst/>
          </a:prstGeom>
          <a:solidFill>
            <a:srgbClr val="6576A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CAIXA EXPLORADORA DE HISTÓRIAS</a:t>
            </a:r>
          </a:p>
        </p:txBody>
      </p:sp>
    </p:spTree>
    <p:extLst>
      <p:ext uri="{BB962C8B-B14F-4D97-AF65-F5344CB8AC3E}">
        <p14:creationId xmlns:p14="http://schemas.microsoft.com/office/powerpoint/2010/main" val="91298090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808039-F562-2BBD-1040-F6C4C5D451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9EF3094-D584-0D4E-5CCE-BF38A0DC585D}"/>
              </a:ext>
            </a:extLst>
          </p:cNvPr>
          <p:cNvSpPr/>
          <p:nvPr/>
        </p:nvSpPr>
        <p:spPr>
          <a:xfrm>
            <a:off x="1212833" y="1174499"/>
            <a:ext cx="5901891" cy="4509002"/>
          </a:xfrm>
          <a:prstGeom prst="roundRect">
            <a:avLst/>
          </a:prstGeom>
          <a:solidFill>
            <a:srgbClr val="E6B3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6B349"/>
              </a:solidFill>
              <a:effectLst/>
              <a:highlight>
                <a:srgbClr val="E6B349"/>
              </a:highligh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490623B-36CC-CF44-72A9-A287EF68252C}"/>
              </a:ext>
            </a:extLst>
          </p:cNvPr>
          <p:cNvSpPr txBox="1"/>
          <p:nvPr/>
        </p:nvSpPr>
        <p:spPr>
          <a:xfrm>
            <a:off x="1043224" y="1997839"/>
            <a:ext cx="6241107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  <a:latin typeface="Century Gothic" panose="020B0502020202020204" pitchFamily="34" charset="0"/>
              </a:rPr>
              <a:t>CARTÃO E LIÇÃO DA NATUREZA</a:t>
            </a:r>
          </a:p>
        </p:txBody>
      </p:sp>
    </p:spTree>
    <p:extLst>
      <p:ext uri="{BB962C8B-B14F-4D97-AF65-F5344CB8AC3E}">
        <p14:creationId xmlns:p14="http://schemas.microsoft.com/office/powerpoint/2010/main" val="32624567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29873A9F-42FD-36D6-6780-DA9C2882AA1D}"/>
              </a:ext>
            </a:extLst>
          </p:cNvPr>
          <p:cNvSpPr/>
          <p:nvPr/>
        </p:nvSpPr>
        <p:spPr>
          <a:xfrm>
            <a:off x="1554586" y="1174498"/>
            <a:ext cx="5901891" cy="4509003"/>
          </a:xfrm>
          <a:prstGeom prst="roundRect">
            <a:avLst/>
          </a:prstGeom>
          <a:solidFill>
            <a:srgbClr val="94839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A771AF"/>
              </a:highligh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381317C-819B-53C2-9396-903EECF18747}"/>
              </a:ext>
            </a:extLst>
          </p:cNvPr>
          <p:cNvSpPr txBox="1"/>
          <p:nvPr/>
        </p:nvSpPr>
        <p:spPr>
          <a:xfrm>
            <a:off x="1554585" y="2459503"/>
            <a:ext cx="590189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HISTÓRIA MISSIONÁRIA</a:t>
            </a:r>
          </a:p>
        </p:txBody>
      </p:sp>
    </p:spTree>
    <p:extLst>
      <p:ext uri="{BB962C8B-B14F-4D97-AF65-F5344CB8AC3E}">
        <p14:creationId xmlns:p14="http://schemas.microsoft.com/office/powerpoint/2010/main" val="117382608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1D5BF8-CA62-3074-2783-FFD8FCFCB0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25D28100-598A-0C9E-6211-70D060C71DB3}"/>
              </a:ext>
            </a:extLst>
          </p:cNvPr>
          <p:cNvSpPr/>
          <p:nvPr/>
        </p:nvSpPr>
        <p:spPr>
          <a:xfrm>
            <a:off x="1554586" y="1174498"/>
            <a:ext cx="5901891" cy="4509003"/>
          </a:xfrm>
          <a:prstGeom prst="roundRect">
            <a:avLst/>
          </a:prstGeom>
          <a:solidFill>
            <a:srgbClr val="A771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A771AF"/>
              </a:highligh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1753688-4FD1-A353-45E7-058207D80BDC}"/>
              </a:ext>
            </a:extLst>
          </p:cNvPr>
          <p:cNvSpPr txBox="1"/>
          <p:nvPr/>
        </p:nvSpPr>
        <p:spPr>
          <a:xfrm>
            <a:off x="1554586" y="2459503"/>
            <a:ext cx="590189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TRABALHOS MANUAIS</a:t>
            </a:r>
          </a:p>
        </p:txBody>
      </p:sp>
    </p:spTree>
    <p:extLst>
      <p:ext uri="{BB962C8B-B14F-4D97-AF65-F5344CB8AC3E}">
        <p14:creationId xmlns:p14="http://schemas.microsoft.com/office/powerpoint/2010/main" val="125027113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26C9FCA-3DC2-4C7A-16A0-2CA9FFD0AC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6E4F40D6-A0A9-76BC-9711-3D7C78737F74}"/>
              </a:ext>
            </a:extLst>
          </p:cNvPr>
          <p:cNvSpPr/>
          <p:nvPr/>
        </p:nvSpPr>
        <p:spPr>
          <a:xfrm>
            <a:off x="17156" y="470126"/>
            <a:ext cx="4856207" cy="440037"/>
          </a:xfrm>
          <a:prstGeom prst="roundRect">
            <a:avLst/>
          </a:prstGeom>
          <a:solidFill>
            <a:srgbClr val="22537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DE71CCD-CF82-B0C2-C550-2592AA71EA77}"/>
              </a:ext>
            </a:extLst>
          </p:cNvPr>
          <p:cNvSpPr txBox="1"/>
          <p:nvPr/>
        </p:nvSpPr>
        <p:spPr>
          <a:xfrm>
            <a:off x="1228641" y="2369566"/>
            <a:ext cx="5629358" cy="258532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AU" sz="5400" b="1" i="1" dirty="0">
                <a:solidFill>
                  <a:srgbClr val="225374"/>
                </a:solidFill>
                <a:latin typeface="Century Gothic" panose="020B0502020202020204" pitchFamily="34" charset="0"/>
              </a:rPr>
              <a:t>Jesus </a:t>
            </a:r>
            <a:r>
              <a:rPr lang="en-AU" sz="5400" b="1" i="1" dirty="0" err="1">
                <a:solidFill>
                  <a:srgbClr val="225374"/>
                </a:solidFill>
                <a:latin typeface="Century Gothic" panose="020B0502020202020204" pitchFamily="34" charset="0"/>
              </a:rPr>
              <a:t>pode</a:t>
            </a:r>
            <a:r>
              <a:rPr lang="en-AU" sz="5400" b="1" i="1" dirty="0">
                <a:solidFill>
                  <a:srgbClr val="225374"/>
                </a:solidFill>
                <a:latin typeface="Century Gothic" panose="020B0502020202020204" pitchFamily="34" charset="0"/>
              </a:rPr>
              <a:t> </a:t>
            </a:r>
            <a:r>
              <a:rPr lang="en-AU" sz="5400" b="1" i="1" dirty="0" err="1">
                <a:solidFill>
                  <a:srgbClr val="225374"/>
                </a:solidFill>
                <a:latin typeface="Century Gothic" panose="020B0502020202020204" pitchFamily="34" charset="0"/>
              </a:rPr>
              <a:t>fazer</a:t>
            </a:r>
            <a:r>
              <a:rPr lang="en-AU" sz="5400" b="1" i="1" dirty="0">
                <a:solidFill>
                  <a:srgbClr val="225374"/>
                </a:solidFill>
                <a:latin typeface="Century Gothic" panose="020B0502020202020204" pitchFamily="34" charset="0"/>
              </a:rPr>
              <a:t> </a:t>
            </a:r>
            <a:r>
              <a:rPr lang="en-AU" sz="5400" b="1" i="1" dirty="0" err="1">
                <a:solidFill>
                  <a:srgbClr val="225374"/>
                </a:solidFill>
                <a:latin typeface="Century Gothic" panose="020B0502020202020204" pitchFamily="34" charset="0"/>
              </a:rPr>
              <a:t>tudo</a:t>
            </a:r>
            <a:r>
              <a:rPr lang="en-AU" sz="5400" b="1" i="1" dirty="0">
                <a:solidFill>
                  <a:srgbClr val="225374"/>
                </a:solidFill>
                <a:latin typeface="Century Gothic" panose="020B0502020202020204" pitchFamily="34" charset="0"/>
              </a:rPr>
              <a:t>. Ele </a:t>
            </a:r>
            <a:r>
              <a:rPr lang="en-AU" sz="5400" b="1" i="1" dirty="0" err="1">
                <a:solidFill>
                  <a:srgbClr val="225374"/>
                </a:solidFill>
                <a:latin typeface="Century Gothic" panose="020B0502020202020204" pitchFamily="34" charset="0"/>
              </a:rPr>
              <a:t>é</a:t>
            </a:r>
            <a:r>
              <a:rPr lang="en-AU" sz="5400" b="1" i="1" dirty="0">
                <a:solidFill>
                  <a:srgbClr val="225374"/>
                </a:solidFill>
                <a:latin typeface="Century Gothic" panose="020B0502020202020204" pitchFamily="34" charset="0"/>
              </a:rPr>
              <a:t> Todo-</a:t>
            </a:r>
            <a:r>
              <a:rPr lang="en-AU" sz="5400" b="1" i="1" dirty="0" err="1">
                <a:solidFill>
                  <a:srgbClr val="225374"/>
                </a:solidFill>
                <a:latin typeface="Century Gothic" panose="020B0502020202020204" pitchFamily="34" charset="0"/>
              </a:rPr>
              <a:t>Poderoso</a:t>
            </a:r>
            <a:r>
              <a:rPr lang="en-AU" sz="5400" b="1" i="1" dirty="0">
                <a:solidFill>
                  <a:srgbClr val="225374"/>
                </a:solidFill>
                <a:latin typeface="Century Gothic" panose="020B0502020202020204" pitchFamily="34" charset="0"/>
              </a:rPr>
              <a:t>.</a:t>
            </a:r>
            <a:endParaRPr lang="en-AU" sz="5300" b="1" dirty="0">
              <a:solidFill>
                <a:srgbClr val="225374"/>
              </a:solidFill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8348CF7-4BA8-EFB8-CD31-437B43C73C4A}"/>
              </a:ext>
            </a:extLst>
          </p:cNvPr>
          <p:cNvSpPr txBox="1">
            <a:spLocks/>
          </p:cNvSpPr>
          <p:nvPr/>
        </p:nvSpPr>
        <p:spPr>
          <a:xfrm>
            <a:off x="17156" y="447585"/>
            <a:ext cx="485620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GRANDE IDEIA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62718374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D9BFDF0-F82D-415A-50AC-3DF92CD303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CF0094DF-3969-EE56-F9A2-4C478413547F}"/>
              </a:ext>
            </a:extLst>
          </p:cNvPr>
          <p:cNvSpPr txBox="1">
            <a:spLocks/>
          </p:cNvSpPr>
          <p:nvPr/>
        </p:nvSpPr>
        <p:spPr>
          <a:xfrm>
            <a:off x="586083" y="437906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SONGS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E2389B29-40D0-478D-8997-5B1B80F575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3319" y="10576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É</a:t>
            </a:r>
            <a:r>
              <a:rPr lang="en-AU" sz="2400" b="1" dirty="0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 Jesus</a:t>
            </a:r>
            <a:endParaRPr lang="en-AU" sz="2400" dirty="0">
              <a:solidFill>
                <a:srgbClr val="DB6D32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8E8413A3-C865-B7F0-0CF3-9E75EA642390}"/>
              </a:ext>
            </a:extLst>
          </p:cNvPr>
          <p:cNvSpPr/>
          <p:nvPr/>
        </p:nvSpPr>
        <p:spPr>
          <a:xfrm>
            <a:off x="0" y="417128"/>
            <a:ext cx="4380271" cy="440037"/>
          </a:xfrm>
          <a:prstGeom prst="roundRect">
            <a:avLst/>
          </a:prstGeom>
          <a:solidFill>
            <a:srgbClr val="DA6D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F43E38F9-FDD1-FA46-2FB2-1E0034133F65}"/>
              </a:ext>
            </a:extLst>
          </p:cNvPr>
          <p:cNvSpPr txBox="1">
            <a:spLocks/>
          </p:cNvSpPr>
          <p:nvPr/>
        </p:nvSpPr>
        <p:spPr>
          <a:xfrm>
            <a:off x="0" y="414126"/>
            <a:ext cx="43802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DESPEDIDA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D6041618-7A41-262E-1651-49E50D5F84B7}"/>
              </a:ext>
            </a:extLst>
          </p:cNvPr>
          <p:cNvSpPr txBox="1">
            <a:spLocks/>
          </p:cNvSpPr>
          <p:nvPr/>
        </p:nvSpPr>
        <p:spPr>
          <a:xfrm>
            <a:off x="613319" y="1510068"/>
            <a:ext cx="7143509" cy="51821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Quem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acalma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vento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o mar?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Quem 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mudo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falar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Sim,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1600" kern="100" dirty="0">
                <a:solidFill>
                  <a:prstClr val="black"/>
                </a:solidFill>
                <a:latin typeface="Century Gothic"/>
                <a:ea typeface="Aptos" panose="020B0004020202020204" pitchFamily="34" charset="0"/>
                <a:cs typeface="Times New Roman"/>
              </a:rPr>
              <a:t>(Continua)</a:t>
            </a:r>
            <a:endParaRPr lang="en-US" sz="1600" i="1" dirty="0">
              <a:solidFill>
                <a:prstClr val="black"/>
              </a:solidFill>
              <a:latin typeface="Helvetica" pitchFamily="2" charset="0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pic>
        <p:nvPicPr>
          <p:cNvPr id="19" name="É Jesus">
            <a:hlinkClick r:id="" action="ppaction://media"/>
            <a:extLst>
              <a:ext uri="{FF2B5EF4-FFF2-40B4-BE49-F238E27FC236}">
                <a16:creationId xmlns:a16="http://schemas.microsoft.com/office/drawing/2014/main" id="{B65520C9-7288-F446-07D7-1801B354049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793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4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299D79-B939-50DC-A38D-FF6BBF42BF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A4E7454-CB26-9F4E-8F48-4A49C43CFD36}"/>
              </a:ext>
            </a:extLst>
          </p:cNvPr>
          <p:cNvSpPr txBox="1">
            <a:spLocks/>
          </p:cNvSpPr>
          <p:nvPr/>
        </p:nvSpPr>
        <p:spPr>
          <a:xfrm>
            <a:off x="586083" y="437906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SONGS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068AED9-3261-3626-D2F8-C0843AA119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3319" y="10576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É</a:t>
            </a:r>
            <a:r>
              <a:rPr lang="en-AU" sz="2400" b="1" dirty="0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 Jesus</a:t>
            </a:r>
            <a:endParaRPr lang="en-AU" sz="2400" dirty="0">
              <a:solidFill>
                <a:srgbClr val="DB6D32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D25D7B41-7C3A-F4CB-2E9F-A2C235FE6E02}"/>
              </a:ext>
            </a:extLst>
          </p:cNvPr>
          <p:cNvSpPr/>
          <p:nvPr/>
        </p:nvSpPr>
        <p:spPr>
          <a:xfrm>
            <a:off x="0" y="417128"/>
            <a:ext cx="4380271" cy="440037"/>
          </a:xfrm>
          <a:prstGeom prst="roundRect">
            <a:avLst/>
          </a:prstGeom>
          <a:solidFill>
            <a:srgbClr val="DA6D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5950DB20-3A13-4F67-5ACE-1F33184E6321}"/>
              </a:ext>
            </a:extLst>
          </p:cNvPr>
          <p:cNvSpPr txBox="1">
            <a:spLocks/>
          </p:cNvSpPr>
          <p:nvPr/>
        </p:nvSpPr>
        <p:spPr>
          <a:xfrm>
            <a:off x="0" y="414126"/>
            <a:ext cx="43802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DESPEDIDA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9A0C00B3-ACCD-3CF7-9206-086F08FD7D11}"/>
              </a:ext>
            </a:extLst>
          </p:cNvPr>
          <p:cNvSpPr txBox="1">
            <a:spLocks/>
          </p:cNvSpPr>
          <p:nvPr/>
        </p:nvSpPr>
        <p:spPr>
          <a:xfrm>
            <a:off x="613319" y="1510068"/>
            <a:ext cx="7143509" cy="51821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Sobre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água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calma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traz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Milagres 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andar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Ver 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falar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Do mal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libertar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Tudo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sim,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fazer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Por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1600" kern="100" dirty="0">
                <a:solidFill>
                  <a:prstClr val="black"/>
                </a:solidFill>
                <a:latin typeface="Century Gothic"/>
                <a:ea typeface="Aptos" panose="020B0004020202020204" pitchFamily="34" charset="0"/>
                <a:cs typeface="Times New Roman"/>
              </a:rPr>
              <a:t>(Continua)</a:t>
            </a:r>
            <a:endParaRPr lang="en-US" sz="1600" i="1" dirty="0">
              <a:solidFill>
                <a:prstClr val="black"/>
              </a:solidFill>
              <a:latin typeface="Helvetica" pitchFamily="2" charset="0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877657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F25F2B5-6158-447B-CDF3-EE32640456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4ADC82D6-8EBE-86AD-FDBF-E0A7F6AF5D49}"/>
              </a:ext>
            </a:extLst>
          </p:cNvPr>
          <p:cNvSpPr txBox="1">
            <a:spLocks/>
          </p:cNvSpPr>
          <p:nvPr/>
        </p:nvSpPr>
        <p:spPr>
          <a:xfrm>
            <a:off x="586083" y="437906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SONGS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1696385-A66C-E2B9-4951-9CAB66BF31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3319" y="10576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É</a:t>
            </a:r>
            <a:r>
              <a:rPr lang="en-AU" sz="2400" b="1" dirty="0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 Jesus</a:t>
            </a:r>
            <a:endParaRPr lang="en-AU" sz="2400" dirty="0">
              <a:solidFill>
                <a:srgbClr val="DB6D32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1E5B3F2E-D3C1-F0CB-9A09-E418B0C6DDBD}"/>
              </a:ext>
            </a:extLst>
          </p:cNvPr>
          <p:cNvSpPr/>
          <p:nvPr/>
        </p:nvSpPr>
        <p:spPr>
          <a:xfrm>
            <a:off x="0" y="417128"/>
            <a:ext cx="4380271" cy="440037"/>
          </a:xfrm>
          <a:prstGeom prst="roundRect">
            <a:avLst/>
          </a:prstGeom>
          <a:solidFill>
            <a:srgbClr val="DA6D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CAE014E-6AEB-4566-F649-219C4893F392}"/>
              </a:ext>
            </a:extLst>
          </p:cNvPr>
          <p:cNvSpPr txBox="1">
            <a:spLocks/>
          </p:cNvSpPr>
          <p:nvPr/>
        </p:nvSpPr>
        <p:spPr>
          <a:xfrm>
            <a:off x="0" y="414126"/>
            <a:ext cx="43802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DESPEDIDA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A4CA0B54-DBD3-ED26-C8E8-D6711DDC527C}"/>
              </a:ext>
            </a:extLst>
          </p:cNvPr>
          <p:cNvSpPr txBox="1">
            <a:spLocks/>
          </p:cNvSpPr>
          <p:nvPr/>
        </p:nvSpPr>
        <p:spPr>
          <a:xfrm>
            <a:off x="613319" y="1510068"/>
            <a:ext cx="7143509" cy="51821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Quem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consola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coração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Quem me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dá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motivação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Sim,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1600" kern="100" dirty="0">
                <a:solidFill>
                  <a:prstClr val="black"/>
                </a:solidFill>
                <a:latin typeface="Century Gothic"/>
                <a:ea typeface="Aptos" panose="020B0004020202020204" pitchFamily="34" charset="0"/>
                <a:cs typeface="Times New Roman"/>
              </a:rPr>
              <a:t>(Continua)</a:t>
            </a:r>
            <a:endParaRPr lang="en-US" sz="1600" i="1" dirty="0">
              <a:solidFill>
                <a:prstClr val="black"/>
              </a:solidFill>
              <a:latin typeface="Helvetica" pitchFamily="2" charset="0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356670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682A5FC-EC1D-D521-652F-120B106D48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857A83BA-F4D2-B0D8-C6C3-8974C0F4D044}"/>
              </a:ext>
            </a:extLst>
          </p:cNvPr>
          <p:cNvSpPr txBox="1">
            <a:spLocks/>
          </p:cNvSpPr>
          <p:nvPr/>
        </p:nvSpPr>
        <p:spPr>
          <a:xfrm>
            <a:off x="586083" y="437906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SONGS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B0205637-E695-1605-0CFA-ADF626ADEF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3319" y="10576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É</a:t>
            </a:r>
            <a:r>
              <a:rPr lang="en-AU" sz="2400" b="1" dirty="0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 Jesus</a:t>
            </a:r>
            <a:endParaRPr lang="en-AU" sz="2400" dirty="0">
              <a:solidFill>
                <a:srgbClr val="DB6D32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715461E6-D203-D59E-C6D4-11D4E7BCA922}"/>
              </a:ext>
            </a:extLst>
          </p:cNvPr>
          <p:cNvSpPr/>
          <p:nvPr/>
        </p:nvSpPr>
        <p:spPr>
          <a:xfrm>
            <a:off x="0" y="417128"/>
            <a:ext cx="4380271" cy="440037"/>
          </a:xfrm>
          <a:prstGeom prst="roundRect">
            <a:avLst/>
          </a:prstGeom>
          <a:solidFill>
            <a:srgbClr val="DA6D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70569BD4-0FDC-D96A-E940-92B192990F54}"/>
              </a:ext>
            </a:extLst>
          </p:cNvPr>
          <p:cNvSpPr txBox="1">
            <a:spLocks/>
          </p:cNvSpPr>
          <p:nvPr/>
        </p:nvSpPr>
        <p:spPr>
          <a:xfrm>
            <a:off x="0" y="414126"/>
            <a:ext cx="43802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DESPEDIDA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7FA9185B-B3E4-40BA-3120-341C5E2475D1}"/>
              </a:ext>
            </a:extLst>
          </p:cNvPr>
          <p:cNvSpPr txBox="1">
            <a:spLocks/>
          </p:cNvSpPr>
          <p:nvPr/>
        </p:nvSpPr>
        <p:spPr>
          <a:xfrm>
            <a:off x="613319" y="1510068"/>
            <a:ext cx="7143509" cy="51821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Sobre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água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calma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traz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Milagres 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andar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Ver 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falar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Do mal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libertar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Tudo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sim,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fazer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Por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783290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E4AB3C8-F6CF-F71E-1F6B-7219350CC8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258CF8C0-6BD8-084A-19C1-FFD208572CCA}"/>
              </a:ext>
            </a:extLst>
          </p:cNvPr>
          <p:cNvSpPr/>
          <p:nvPr/>
        </p:nvSpPr>
        <p:spPr>
          <a:xfrm>
            <a:off x="1691763" y="1174499"/>
            <a:ext cx="5901892" cy="4509002"/>
          </a:xfrm>
          <a:prstGeom prst="roundRect">
            <a:avLst/>
          </a:prstGeom>
          <a:solidFill>
            <a:srgbClr val="AAAF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Oração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62805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16130</TotalTime>
  <Words>1234</Words>
  <Application>Microsoft Macintosh PowerPoint</Application>
  <PresentationFormat>Widescreen</PresentationFormat>
  <Paragraphs>241</Paragraphs>
  <Slides>43</Slides>
  <Notes>8</Notes>
  <HiddenSlides>0</HiddenSlides>
  <MMClips>12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43</vt:i4>
      </vt:variant>
    </vt:vector>
  </HeadingPairs>
  <TitlesOfParts>
    <vt:vector size="50" baseType="lpstr">
      <vt:lpstr>Aptos</vt:lpstr>
      <vt:lpstr>Aptos Display</vt:lpstr>
      <vt:lpstr>Arial</vt:lpstr>
      <vt:lpstr>Century Gothic</vt:lpstr>
      <vt:lpstr>Helvetica</vt:lpstr>
      <vt:lpstr>Office Theme</vt:lpstr>
      <vt:lpstr>1_Office Theme</vt:lpstr>
      <vt:lpstr>PowerPoint Presentation</vt:lpstr>
      <vt:lpstr>É hora de escutar</vt:lpstr>
      <vt:lpstr>PowerPoint Presentation</vt:lpstr>
      <vt:lpstr>PowerPoint Presentation</vt:lpstr>
      <vt:lpstr>PowerPoint Presentation</vt:lpstr>
      <vt:lpstr>Bem-Vindo és</vt:lpstr>
      <vt:lpstr>Bem-Vindo és</vt:lpstr>
      <vt:lpstr>Meu Querido Jesus</vt:lpstr>
      <vt:lpstr>Poderoso é o Senhor</vt:lpstr>
      <vt:lpstr>Poderoso é o Senhor</vt:lpstr>
      <vt:lpstr>Poderoso é o Senhor</vt:lpstr>
      <vt:lpstr>Poderoso é o Senhor</vt:lpstr>
      <vt:lpstr>Música da Visita</vt:lpstr>
      <vt:lpstr>Parabéns</vt:lpstr>
      <vt:lpstr>Ajoelho pra Orar</vt:lpstr>
      <vt:lpstr>PowerPoint Presentation</vt:lpstr>
      <vt:lpstr>PowerPoint Presentation</vt:lpstr>
      <vt:lpstr>Eu Entrego a Ti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É Jesus</vt:lpstr>
      <vt:lpstr>É Jesus</vt:lpstr>
      <vt:lpstr>É Jesus</vt:lpstr>
      <vt:lpstr>É Jesus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Megan Betteridge</dc:creator>
  <cp:lastModifiedBy>Tiago Cunha</cp:lastModifiedBy>
  <cp:revision>113</cp:revision>
  <dcterms:created xsi:type="dcterms:W3CDTF">2025-03-02T08:19:28Z</dcterms:created>
  <dcterms:modified xsi:type="dcterms:W3CDTF">2026-10-12T14:08:20Z</dcterms:modified>
</cp:coreProperties>
</file>