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4"/>
  </p:notesMasterIdLst>
  <p:sldIdLst>
    <p:sldId id="335" r:id="rId3"/>
    <p:sldId id="374" r:id="rId4"/>
    <p:sldId id="336" r:id="rId5"/>
    <p:sldId id="393" r:id="rId6"/>
    <p:sldId id="282" r:id="rId7"/>
    <p:sldId id="401" r:id="rId8"/>
    <p:sldId id="367" r:id="rId9"/>
    <p:sldId id="413" r:id="rId10"/>
    <p:sldId id="408" r:id="rId11"/>
    <p:sldId id="409" r:id="rId12"/>
    <p:sldId id="411" r:id="rId13"/>
    <p:sldId id="410" r:id="rId14"/>
    <p:sldId id="293" r:id="rId15"/>
    <p:sldId id="388" r:id="rId16"/>
    <p:sldId id="417" r:id="rId17"/>
    <p:sldId id="392" r:id="rId18"/>
    <p:sldId id="337" r:id="rId19"/>
    <p:sldId id="418" r:id="rId20"/>
    <p:sldId id="357" r:id="rId21"/>
    <p:sldId id="419" r:id="rId22"/>
    <p:sldId id="368" r:id="rId23"/>
    <p:sldId id="380" r:id="rId24"/>
    <p:sldId id="313" r:id="rId25"/>
    <p:sldId id="375" r:id="rId26"/>
    <p:sldId id="280" r:id="rId27"/>
    <p:sldId id="358" r:id="rId28"/>
    <p:sldId id="257" r:id="rId29"/>
    <p:sldId id="258" r:id="rId30"/>
    <p:sldId id="365" r:id="rId31"/>
    <p:sldId id="260" r:id="rId32"/>
    <p:sldId id="261" r:id="rId33"/>
    <p:sldId id="416" r:id="rId34"/>
    <p:sldId id="326" r:id="rId35"/>
    <p:sldId id="315" r:id="rId36"/>
    <p:sldId id="323" r:id="rId37"/>
    <p:sldId id="420" r:id="rId38"/>
    <p:sldId id="406" r:id="rId39"/>
    <p:sldId id="407" r:id="rId40"/>
    <p:sldId id="414" r:id="rId41"/>
    <p:sldId id="421" r:id="rId42"/>
    <p:sldId id="396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7EDA"/>
    <a:srgbClr val="507ED9"/>
    <a:srgbClr val="1D66AC"/>
    <a:srgbClr val="12BBB1"/>
    <a:srgbClr val="5CAA9B"/>
    <a:srgbClr val="6F0D2D"/>
    <a:srgbClr val="E7B349"/>
    <a:srgbClr val="4E95DA"/>
    <a:srgbClr val="DB6D32"/>
    <a:srgbClr val="DA6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3543AD-240F-4F27-811B-4D4DF4BEBD82}" v="2" dt="2025-03-20T02:57:26.855"/>
    <p1510:client id="{AE359346-8D9E-41E1-B404-6EE3115161E3}" v="5" dt="2025-03-19T13:58:36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65"/>
    <p:restoredTop sz="94606"/>
  </p:normalViewPr>
  <p:slideViewPr>
    <p:cSldViewPr snapToGrid="0">
      <p:cViewPr varScale="1">
        <p:scale>
          <a:sx n="119" d="100"/>
          <a:sy n="119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941817-99D5-63A4-6F46-DFC7A903467F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397373-81DF-2F86-AAA2-2B2FDD9FAEFA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E21736F-C7A3-751C-AFDE-8F55BCF07653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0393C3-8BD9-B37C-C8FC-236345353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E56B0F8-EB30-F3D2-ABB3-DB9ECBEC47ED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4C22DEC-12FA-F450-F3A7-1161AA8E18D6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85380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8159CB6-DEFA-A945-6565-5AC6EB1FBE4E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8306515-55EE-5E41-2353-658C65B60F67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52DA409D-C0B4-4416-6DF6-14EC075DC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7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3E8D5E2-A06B-0488-2847-0076F5AA3679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5B8A7C9-3C78-1D41-63DE-D2C823280FA3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FA88353-BF0F-794E-9A5E-D51E964EA24B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2FF8EE-3AF3-F897-6BB9-1A4DD52B7E3D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A75656E-9C0C-4E36-BE67-B1118B6DE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53790C5-3BC8-987D-5922-93173A0AE4BA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A2138FE-E4C4-C761-CAE9-624AB042DB99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C85F03E-CA46-AF3A-9477-9D3890AB474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822BB918-527F-7041-F1E4-8F4CB6B919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7A2F3-1AB6-069B-6A82-9FB6F2D2D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80E4854-DDFC-040D-45BE-56D4BA96CC58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B16A235-1CBB-2B04-71B1-CF30A6CF35A4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E91ABA-276C-3EA3-8A19-87770D6C5B0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93F822-FD6C-9A7F-2B15-BEB13A2E03BB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258B131F-BEF6-DBE6-E81C-9A8E7D4D3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662562-EDE8-4AFD-4FC9-6989B8902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C45B-5CED-2615-EF96-D5FA43337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Alegrai-vos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3A901-2E65-5791-0344-A2B1378BC7E9}"/>
              </a:ext>
            </a:extLst>
          </p:cNvPr>
          <p:cNvSpPr txBox="1">
            <a:spLocks/>
          </p:cNvSpPr>
          <p:nvPr/>
        </p:nvSpPr>
        <p:spPr>
          <a:xfrm>
            <a:off x="873527" y="1989070"/>
            <a:ext cx="8856556" cy="3815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Alegra-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Deus sempre</a:t>
            </a:r>
          </a:p>
          <a:p>
            <a:r>
              <a:rPr lang="en-US" dirty="0" err="1"/>
              <a:t>Confia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Seu amor.</a:t>
            </a:r>
            <a:br>
              <a:rPr lang="en-US" dirty="0"/>
            </a:b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 err="1"/>
              <a:t>Repete</a:t>
            </a:r>
            <a:r>
              <a:rPr lang="en-US" sz="2000" dirty="0"/>
              <a:t>)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58B356-BAD4-EFCE-8567-6626B8BD3BDF}"/>
              </a:ext>
            </a:extLst>
          </p:cNvPr>
          <p:cNvSpPr txBox="1"/>
          <p:nvPr/>
        </p:nvSpPr>
        <p:spPr>
          <a:xfrm>
            <a:off x="2562446" y="6540880"/>
            <a:ext cx="2945219" cy="221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"Rejoice in the Lord Always", public domain.</a:t>
            </a:r>
            <a:endParaRPr lang="en-US" sz="105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7B58F1D-66FE-1C59-E55B-296A97BD5C5C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4FC7C93-7378-278B-1158-2C5A41050FDD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Alegrai-vos">
            <a:hlinkClick r:id="" action="ppaction://media"/>
            <a:extLst>
              <a:ext uri="{FF2B5EF4-FFF2-40B4-BE49-F238E27FC236}">
                <a16:creationId xmlns:a16="http://schemas.microsoft.com/office/drawing/2014/main" id="{37A502D4-EAD4-6DE0-3CBA-BB4836CF80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3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662562-EDE8-4AFD-4FC9-6989B8902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64C6DAF-25D7-FB09-79EB-A531D3590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8F2B1F87-A9D1-38E1-6BDA-BE1763FE5ECF}"/>
              </a:ext>
            </a:extLst>
          </p:cNvPr>
          <p:cNvSpPr txBox="1">
            <a:spLocks/>
          </p:cNvSpPr>
          <p:nvPr/>
        </p:nvSpPr>
        <p:spPr>
          <a:xfrm>
            <a:off x="206189" y="2055221"/>
            <a:ext cx="7916534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vezes</a:t>
            </a:r>
            <a:r>
              <a:rPr lang="en-US" dirty="0"/>
              <a:t> o sol </a:t>
            </a:r>
            <a:r>
              <a:rPr lang="en-US" dirty="0" err="1"/>
              <a:t>brilha</a:t>
            </a:r>
            <a:endParaRPr lang="en-US" dirty="0"/>
          </a:p>
          <a:p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vezes</a:t>
            </a:r>
            <a:r>
              <a:rPr lang="en-US" dirty="0"/>
              <a:t> a </a:t>
            </a:r>
            <a:r>
              <a:rPr lang="en-US" dirty="0" err="1"/>
              <a:t>chuva</a:t>
            </a:r>
            <a:r>
              <a:rPr lang="en-US" dirty="0"/>
              <a:t> </a:t>
            </a:r>
            <a:r>
              <a:rPr lang="en-US" dirty="0" err="1"/>
              <a:t>cai</a:t>
            </a:r>
            <a:endParaRPr lang="en-US" dirty="0"/>
          </a:p>
          <a:p>
            <a:r>
              <a:rPr lang="en-US" dirty="0"/>
              <a:t>Mas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importa</a:t>
            </a:r>
            <a:r>
              <a:rPr lang="en-US" dirty="0"/>
              <a:t> o </a:t>
            </a:r>
            <a:r>
              <a:rPr lang="en-US" dirty="0" err="1"/>
              <a:t>que</a:t>
            </a:r>
            <a:r>
              <a:rPr lang="en-US" dirty="0"/>
              <a:t> vier </a:t>
            </a:r>
            <a:r>
              <a:rPr lang="en-US" dirty="0" err="1"/>
              <a:t>eu</a:t>
            </a:r>
            <a:r>
              <a:rPr lang="en-US" dirty="0"/>
              <a:t> o sei</a:t>
            </a:r>
          </a:p>
          <a:p>
            <a:r>
              <a:rPr lang="en-US" dirty="0"/>
              <a:t>Deus </a:t>
            </a:r>
            <a:r>
              <a:rPr lang="en-US" dirty="0" err="1"/>
              <a:t>está</a:t>
            </a:r>
            <a:r>
              <a:rPr lang="en-US" dirty="0"/>
              <a:t> sempre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for.</a:t>
            </a:r>
          </a:p>
          <a:p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E0D2952-11D0-829A-7B5F-145777E7AC30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A3EF81B-E085-FDDE-789E-253305B3E1C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Sempre-2">
            <a:hlinkClick r:id="" action="ppaction://media"/>
            <a:extLst>
              <a:ext uri="{FF2B5EF4-FFF2-40B4-BE49-F238E27FC236}">
                <a16:creationId xmlns:a16="http://schemas.microsoft.com/office/drawing/2014/main" id="{9A0F3AD7-27B2-1386-62D0-164139670B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1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0C32E6-445F-08E4-C394-66D6BC38F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083FC40-0AF6-0B18-32BB-C4D9C01E6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D2FCAB0-E434-9986-7A84-0C4F5A099EF5}"/>
              </a:ext>
            </a:extLst>
          </p:cNvPr>
          <p:cNvSpPr txBox="1">
            <a:spLocks/>
          </p:cNvSpPr>
          <p:nvPr/>
        </p:nvSpPr>
        <p:spPr>
          <a:xfrm>
            <a:off x="473711" y="2055221"/>
            <a:ext cx="7649011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Sempre Deus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.</a:t>
            </a:r>
          </a:p>
          <a:p>
            <a:r>
              <a:rPr lang="en-US" dirty="0"/>
              <a:t>Seu amor </a:t>
            </a:r>
            <a:r>
              <a:rPr lang="en-US" dirty="0" err="1"/>
              <a:t>permanecerá</a:t>
            </a:r>
            <a:endParaRPr lang="en-US" dirty="0"/>
          </a:p>
          <a:p>
            <a:r>
              <a:rPr lang="en-US" dirty="0"/>
              <a:t>Ele </a:t>
            </a:r>
            <a:r>
              <a:rPr lang="en-US" dirty="0" err="1"/>
              <a:t>cuidou</a:t>
            </a:r>
            <a:r>
              <a:rPr lang="en-US" dirty="0"/>
              <a:t> de </a:t>
            </a:r>
            <a:r>
              <a:rPr lang="en-US" dirty="0" err="1"/>
              <a:t>mim</a:t>
            </a:r>
            <a:endParaRPr lang="en-US" dirty="0"/>
          </a:p>
          <a:p>
            <a:r>
              <a:rPr lang="en-US" dirty="0"/>
              <a:t>E </a:t>
            </a:r>
            <a:r>
              <a:rPr lang="en-US" dirty="0" err="1"/>
              <a:t>cuidará</a:t>
            </a:r>
            <a:r>
              <a:rPr lang="en-US" dirty="0"/>
              <a:t> para sempre</a:t>
            </a:r>
          </a:p>
          <a:p>
            <a:r>
              <a:rPr lang="en-US" dirty="0" err="1"/>
              <a:t>Então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  <a:p>
            <a:r>
              <a:rPr lang="en-US" dirty="0"/>
              <a:t>Sim,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  <a:p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B55A5C-AE6A-FAB7-3CB5-5D5F06C5137C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1D95F0-9CCE-A833-81D0-01074C71123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228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2F9BE-B0CD-F340-8102-2EF9E6EC8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7BB131E-FD57-88C1-452D-E4D8E2FB8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168029E-92EE-0374-E4ED-AACE53AAD10A}"/>
              </a:ext>
            </a:extLst>
          </p:cNvPr>
          <p:cNvSpPr txBox="1">
            <a:spLocks/>
          </p:cNvSpPr>
          <p:nvPr/>
        </p:nvSpPr>
        <p:spPr>
          <a:xfrm>
            <a:off x="259976" y="2055221"/>
            <a:ext cx="8301317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Num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estou</a:t>
            </a:r>
            <a:r>
              <a:rPr lang="en-US" dirty="0"/>
              <a:t> </a:t>
            </a:r>
            <a:r>
              <a:rPr lang="en-US" dirty="0" err="1"/>
              <a:t>contente</a:t>
            </a:r>
            <a:endParaRPr lang="en-US" dirty="0"/>
          </a:p>
          <a:p>
            <a:r>
              <a:rPr lang="en-US" dirty="0" err="1"/>
              <a:t>Noutro</a:t>
            </a:r>
            <a:r>
              <a:rPr lang="en-US" dirty="0"/>
              <a:t> me </a:t>
            </a:r>
            <a:r>
              <a:rPr lang="en-US" dirty="0" err="1"/>
              <a:t>sinto</a:t>
            </a:r>
            <a:r>
              <a:rPr lang="en-US" dirty="0"/>
              <a:t> </a:t>
            </a:r>
            <a:r>
              <a:rPr lang="en-US" dirty="0" err="1"/>
              <a:t>só</a:t>
            </a:r>
            <a:endParaRPr lang="en-US" dirty="0"/>
          </a:p>
          <a:p>
            <a:r>
              <a:rPr lang="en-US" dirty="0"/>
              <a:t>Mas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importa</a:t>
            </a:r>
            <a:r>
              <a:rPr lang="en-US" dirty="0"/>
              <a:t> 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sentir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o sei</a:t>
            </a:r>
          </a:p>
          <a:p>
            <a:r>
              <a:rPr lang="en-US" dirty="0"/>
              <a:t>Deus </a:t>
            </a:r>
            <a:r>
              <a:rPr lang="en-US" dirty="0" err="1"/>
              <a:t>está</a:t>
            </a:r>
            <a:r>
              <a:rPr lang="en-US" dirty="0"/>
              <a:t> sempre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for.</a:t>
            </a:r>
          </a:p>
          <a:p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08DD47E-738C-B1E2-6F1B-E4C80B921FC3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7B73553-20E7-6434-774B-776EDED8CBE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81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B3ED1-CFE8-970B-7C26-78547FDA0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F7EFDB1-7DC6-1CEC-8D90-7608D5021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0846F53-986C-68C6-AE6F-9430EA52B403}"/>
              </a:ext>
            </a:extLst>
          </p:cNvPr>
          <p:cNvSpPr txBox="1">
            <a:spLocks/>
          </p:cNvSpPr>
          <p:nvPr/>
        </p:nvSpPr>
        <p:spPr>
          <a:xfrm>
            <a:off x="473711" y="2055221"/>
            <a:ext cx="7649011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Sempre Deus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.</a:t>
            </a:r>
          </a:p>
          <a:p>
            <a:r>
              <a:rPr lang="en-US" dirty="0"/>
              <a:t>Seu amor </a:t>
            </a:r>
            <a:r>
              <a:rPr lang="en-US" dirty="0" err="1"/>
              <a:t>permanecerá</a:t>
            </a:r>
            <a:endParaRPr lang="en-US" dirty="0"/>
          </a:p>
          <a:p>
            <a:r>
              <a:rPr lang="en-US" dirty="0"/>
              <a:t>Ele </a:t>
            </a:r>
            <a:r>
              <a:rPr lang="en-US" dirty="0" err="1"/>
              <a:t>cuidou</a:t>
            </a:r>
            <a:r>
              <a:rPr lang="en-US" dirty="0"/>
              <a:t> de </a:t>
            </a:r>
            <a:r>
              <a:rPr lang="en-US" dirty="0" err="1"/>
              <a:t>mim</a:t>
            </a:r>
            <a:endParaRPr lang="en-US" dirty="0"/>
          </a:p>
          <a:p>
            <a:r>
              <a:rPr lang="en-US" dirty="0"/>
              <a:t>E </a:t>
            </a:r>
            <a:r>
              <a:rPr lang="en-US" dirty="0" err="1"/>
              <a:t>cuidará</a:t>
            </a:r>
            <a:r>
              <a:rPr lang="en-US" dirty="0"/>
              <a:t> para sempre</a:t>
            </a:r>
          </a:p>
          <a:p>
            <a:r>
              <a:rPr lang="en-US" dirty="0" err="1"/>
              <a:t>Então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  <a:p>
            <a:r>
              <a:rPr lang="en-US" dirty="0"/>
              <a:t>Sim,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BEAF527-DF2D-6E42-8938-9FB334127C48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16182F4-6BB8-3FC2-5B39-F75BF710A43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169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1A12014-160F-06F7-223D-853168867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F68EDF4B-625D-3D04-F2AB-084B272710B2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79452FF-F719-F345-4F5A-CA41B3C076BF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6102DB47-1541-BF24-8418-29755F9ED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6DFBF53-DD9F-DD9B-BC28-2280749D7159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D6F0C15-352C-1AB2-3E33-6A8CB45DE15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FF71BBD-7668-D635-EE0D-7012B2237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763916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72D42CE-082F-AD0D-AF20-0440C8F95384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6620977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48BBB5B-D51E-2FBD-AE14-1C4638E3C70D}"/>
              </a:ext>
            </a:extLst>
          </p:cNvPr>
          <p:cNvSpPr txBox="1">
            <a:spLocks/>
          </p:cNvSpPr>
          <p:nvPr/>
        </p:nvSpPr>
        <p:spPr>
          <a:xfrm>
            <a:off x="84353" y="6487155"/>
            <a:ext cx="7212568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C3DBB92E-331E-E422-1B82-4084ECFA75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679037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DDEE652-0ADA-0F73-CD9E-32730DE59F0F}"/>
              </a:ext>
            </a:extLst>
          </p:cNvPr>
          <p:cNvSpPr/>
          <p:nvPr/>
        </p:nvSpPr>
        <p:spPr>
          <a:xfrm>
            <a:off x="1" y="435228"/>
            <a:ext cx="3238574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ADA9653-EFE3-486F-7152-194114AE058F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2385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7720F0-58C9-5BA3-06A9-019027A2F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6A18D71-9AB7-DF77-7F13-B87A27453979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22E9CFD-3266-596B-F7A7-F7F138C0FF05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25F5041-E598-5119-5FB7-F9A0588BD055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4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F305CD50-2ECC-6AAF-86A6-49975716C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F7E58FD-C840-B963-AFD1-7B0864E55B4A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1282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16A7853-7FAF-56BD-EEC4-33641591D2A4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56AE27F-B9E5-39B0-8016-B49CF5E82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1EF5C61-F1FF-2FFF-9562-D3C4F05AB69C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2D8B884-94B8-AA48-2B53-FB36BDEBF36E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81FFA3D-92F9-7770-12E5-3074B2DE9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73EEC3E-222A-1937-FD1F-10F54F154779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5ADB0801-443E-1B5E-ED81-AC9718CA64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3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26E0B9-EA3B-34B1-19F4-9749A2161304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BCB8ADF-3673-6255-9103-AD809CB1EBBC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3A78C3C-9BAC-953C-1464-238B2062545B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0366FC0-326B-1230-F140-8ACA1A25B737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3CC91FC-2318-41D7-15BD-4420B61128BB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C3A8CEC6-E30E-4409-4362-CE050ADA63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6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268DBE-6A9C-3D89-02E2-B385BB620391}"/>
              </a:ext>
            </a:extLst>
          </p:cNvPr>
          <p:cNvSpPr/>
          <p:nvPr/>
        </p:nvSpPr>
        <p:spPr>
          <a:xfrm>
            <a:off x="7304442" y="4163646"/>
            <a:ext cx="4683279" cy="2492990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7304442" y="4163646"/>
            <a:ext cx="468328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“Ora, o Deus de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esperança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vos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encha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detodo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gozo</a:t>
            </a:r>
            <a:endParaRPr lang="en-AU" sz="32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/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e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paz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na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vossa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fé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pPr algn="r"/>
            <a:r>
              <a:rPr lang="en-AU" sz="2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Romanos 15:13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B732DE5-DB28-BD02-B38D-995BC73F7629}"/>
              </a:ext>
            </a:extLst>
          </p:cNvPr>
          <p:cNvSpPr/>
          <p:nvPr/>
        </p:nvSpPr>
        <p:spPr>
          <a:xfrm>
            <a:off x="59308" y="353587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A4AFA7-971C-FC2A-492E-E4A9D8BD59F2}"/>
              </a:ext>
            </a:extLst>
          </p:cNvPr>
          <p:cNvSpPr txBox="1">
            <a:spLocks/>
          </p:cNvSpPr>
          <p:nvPr/>
        </p:nvSpPr>
        <p:spPr>
          <a:xfrm>
            <a:off x="30806" y="340006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756DF-866C-DAA4-B8B8-760C52EA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78FD7582-111A-4910-11F7-2BF0511CB165}"/>
              </a:ext>
            </a:extLst>
          </p:cNvPr>
          <p:cNvSpPr txBox="1">
            <a:spLocks/>
          </p:cNvSpPr>
          <p:nvPr/>
        </p:nvSpPr>
        <p:spPr>
          <a:xfrm>
            <a:off x="815975" y="1688951"/>
            <a:ext cx="6660590" cy="47214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2800" dirty="0" err="1"/>
              <a:t>Que</a:t>
            </a:r>
            <a:r>
              <a:rPr lang="en-AU" sz="2800" dirty="0"/>
              <a:t> o Deus da </a:t>
            </a:r>
            <a:r>
              <a:rPr lang="en-AU" sz="2800" dirty="0" err="1"/>
              <a:t>esperança</a:t>
            </a:r>
            <a:r>
              <a:rPr lang="en-AU" sz="2800" dirty="0"/>
              <a:t> </a:t>
            </a:r>
          </a:p>
          <a:p>
            <a:r>
              <a:rPr lang="en-AU" sz="2800" dirty="0"/>
              <a:t>Vos </a:t>
            </a:r>
            <a:r>
              <a:rPr lang="en-AU" sz="2800" dirty="0" err="1"/>
              <a:t>encha</a:t>
            </a:r>
            <a:r>
              <a:rPr lang="en-AU" sz="2800" dirty="0"/>
              <a:t> de </a:t>
            </a:r>
            <a:r>
              <a:rPr lang="en-AU" sz="2800" dirty="0" err="1"/>
              <a:t>alegria</a:t>
            </a:r>
            <a:r>
              <a:rPr lang="en-AU" sz="2800" dirty="0"/>
              <a:t> e </a:t>
            </a:r>
            <a:r>
              <a:rPr lang="en-AU" sz="2800" dirty="0" err="1"/>
              <a:t>paz</a:t>
            </a:r>
            <a:r>
              <a:rPr lang="en-AU" sz="2800" dirty="0"/>
              <a:t> </a:t>
            </a:r>
            <a:r>
              <a:rPr lang="en-AU" sz="2800" dirty="0" err="1"/>
              <a:t>em</a:t>
            </a:r>
            <a:r>
              <a:rPr lang="en-AU" sz="2800" dirty="0"/>
              <a:t> </a:t>
            </a:r>
            <a:r>
              <a:rPr lang="en-AU" sz="2800" dirty="0" err="1"/>
              <a:t>crer</a:t>
            </a:r>
            <a:r>
              <a:rPr lang="en-AU" sz="2800" dirty="0"/>
              <a:t>.</a:t>
            </a:r>
          </a:p>
          <a:p>
            <a:r>
              <a:rPr lang="en-AU" sz="2800" dirty="0" err="1"/>
              <a:t>Que</a:t>
            </a:r>
            <a:r>
              <a:rPr lang="en-AU" sz="2800" dirty="0"/>
              <a:t> o Deus da </a:t>
            </a:r>
            <a:r>
              <a:rPr lang="en-AU" sz="2800" dirty="0" err="1"/>
              <a:t>esperança</a:t>
            </a:r>
            <a:r>
              <a:rPr lang="en-AU" sz="2800" dirty="0"/>
              <a:t> </a:t>
            </a:r>
          </a:p>
          <a:p>
            <a:r>
              <a:rPr lang="en-AU" sz="2800" dirty="0"/>
              <a:t>Vos </a:t>
            </a:r>
            <a:r>
              <a:rPr lang="en-AU" sz="2800" dirty="0" err="1"/>
              <a:t>encha</a:t>
            </a:r>
            <a:r>
              <a:rPr lang="en-AU" sz="2800" dirty="0"/>
              <a:t> de </a:t>
            </a:r>
            <a:r>
              <a:rPr lang="en-AU" sz="2800" dirty="0" err="1"/>
              <a:t>alegria</a:t>
            </a:r>
            <a:r>
              <a:rPr lang="en-AU" sz="2800" dirty="0"/>
              <a:t> e </a:t>
            </a:r>
            <a:r>
              <a:rPr lang="en-AU" sz="2800" dirty="0" err="1"/>
              <a:t>paz</a:t>
            </a:r>
            <a:r>
              <a:rPr lang="en-AU" sz="2800" dirty="0"/>
              <a:t> </a:t>
            </a:r>
            <a:r>
              <a:rPr lang="en-AU" sz="2800" dirty="0" err="1"/>
              <a:t>em</a:t>
            </a:r>
            <a:r>
              <a:rPr lang="en-AU" sz="2800" dirty="0"/>
              <a:t> </a:t>
            </a:r>
            <a:r>
              <a:rPr lang="en-AU" sz="2800" dirty="0" err="1"/>
              <a:t>crer</a:t>
            </a:r>
            <a:r>
              <a:rPr lang="en-AU" sz="2800" dirty="0"/>
              <a:t>.</a:t>
            </a:r>
          </a:p>
          <a:p>
            <a:endParaRPr lang="en-AU" sz="2000" dirty="0"/>
          </a:p>
          <a:p>
            <a:r>
              <a:rPr lang="en-AU" sz="2000" dirty="0"/>
              <a:t>(</a:t>
            </a:r>
            <a:r>
              <a:rPr lang="en-AU" sz="2000" dirty="0" err="1"/>
              <a:t>Repete</a:t>
            </a:r>
            <a:r>
              <a:rPr lang="en-AU" sz="2000" dirty="0"/>
              <a:t>)</a:t>
            </a:r>
          </a:p>
          <a:p>
            <a:endParaRPr lang="en-AU" sz="2000" dirty="0"/>
          </a:p>
          <a:p>
            <a:r>
              <a:rPr lang="en-AU" sz="2800" dirty="0"/>
              <a:t>Romanos 15, verso 13.</a:t>
            </a:r>
          </a:p>
          <a:p>
            <a:endParaRPr lang="en-AU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8D814E6-8DBF-4499-0AA5-E6DF23A841A3}"/>
              </a:ext>
            </a:extLst>
          </p:cNvPr>
          <p:cNvSpPr txBox="1">
            <a:spLocks/>
          </p:cNvSpPr>
          <p:nvPr/>
        </p:nvSpPr>
        <p:spPr>
          <a:xfrm>
            <a:off x="413764" y="117089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R="0" lvl="0" indent="0" fontAlgn="auto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4F7EDA"/>
                </a:solidFill>
              </a:rPr>
              <a:t>Romanos 15:13 </a:t>
            </a:r>
            <a:endParaRPr lang="en-AU" dirty="0">
              <a:solidFill>
                <a:srgbClr val="4F7EDA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F56786-854E-6AAC-E4E0-BC29C72A55E0}"/>
              </a:ext>
            </a:extLst>
          </p:cNvPr>
          <p:cNvSpPr txBox="1"/>
          <p:nvPr/>
        </p:nvSpPr>
        <p:spPr>
          <a:xfrm>
            <a:off x="627198" y="6561359"/>
            <a:ext cx="7729315" cy="221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"Romans 15:13" music by Sean </a:t>
            </a:r>
            <a:r>
              <a:rPr lang="en-US" sz="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Nebblett</a:t>
            </a: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copyright © 2026 General Conference Corporation® of Seventh-day Adventists.</a:t>
            </a:r>
            <a:endParaRPr lang="en-US" sz="105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5004CC1-A51F-804F-3EB5-9820E85D2DDD}"/>
              </a:ext>
            </a:extLst>
          </p:cNvPr>
          <p:cNvSpPr/>
          <p:nvPr/>
        </p:nvSpPr>
        <p:spPr>
          <a:xfrm>
            <a:off x="0" y="477598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02F3D8A-E106-FC44-770D-417B3A1DAAE6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Romanos c15 v13">
            <a:hlinkClick r:id="" action="ppaction://media"/>
            <a:extLst>
              <a:ext uri="{FF2B5EF4-FFF2-40B4-BE49-F238E27FC236}">
                <a16:creationId xmlns:a16="http://schemas.microsoft.com/office/drawing/2014/main" id="{63D81715-A6B4-EE6B-7219-5BFC58C266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FBA8CAE-C400-991A-3014-4CC78515842C}"/>
              </a:ext>
            </a:extLst>
          </p:cNvPr>
          <p:cNvSpPr/>
          <p:nvPr/>
        </p:nvSpPr>
        <p:spPr>
          <a:xfrm>
            <a:off x="18250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FB27D-CF83-091A-990B-47DCE5252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A35D8BE-3E3C-B970-045B-9BEC11B9A0FB}"/>
              </a:ext>
            </a:extLst>
          </p:cNvPr>
          <p:cNvSpPr/>
          <p:nvPr/>
        </p:nvSpPr>
        <p:spPr>
          <a:xfrm>
            <a:off x="20294" y="447585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D66A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5786D-BBD5-80F9-981B-1D0042CA4D63}"/>
              </a:ext>
            </a:extLst>
          </p:cNvPr>
          <p:cNvSpPr txBox="1"/>
          <p:nvPr/>
        </p:nvSpPr>
        <p:spPr>
          <a:xfrm>
            <a:off x="790365" y="2069625"/>
            <a:ext cx="635059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507ED9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507ED9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507ED9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07ED9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507ED9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07ED9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507ED9"/>
                </a:solidFill>
                <a:latin typeface="Century Gothic" panose="020B0502020202020204" pitchFamily="34" charset="0"/>
              </a:rPr>
              <a:t>. Ele </a:t>
            </a:r>
            <a:r>
              <a:rPr lang="en-AU" sz="5400" b="1" i="1" dirty="0" err="1">
                <a:solidFill>
                  <a:srgbClr val="507ED9"/>
                </a:solidFill>
                <a:latin typeface="Century Gothic" panose="020B0502020202020204" pitchFamily="34" charset="0"/>
              </a:rPr>
              <a:t>traz</a:t>
            </a:r>
            <a:r>
              <a:rPr lang="en-AU" sz="5400" b="1" i="1" dirty="0">
                <a:solidFill>
                  <a:srgbClr val="507ED9"/>
                </a:solidFill>
                <a:latin typeface="Century Gothic" panose="020B0502020202020204" pitchFamily="34" charset="0"/>
              </a:rPr>
              <a:t>-me </a:t>
            </a:r>
            <a:r>
              <a:rPr lang="en-AU" sz="5400" b="1" i="1" dirty="0" err="1">
                <a:solidFill>
                  <a:srgbClr val="507ED9"/>
                </a:solidFill>
                <a:latin typeface="Century Gothic" panose="020B0502020202020204" pitchFamily="34" charset="0"/>
              </a:rPr>
              <a:t>alegria</a:t>
            </a:r>
            <a:r>
              <a:rPr lang="en-AU" sz="5400" b="1" i="1" dirty="0">
                <a:solidFill>
                  <a:srgbClr val="507ED9"/>
                </a:solidFill>
                <a:latin typeface="Century Gothic" panose="020B0502020202020204" pitchFamily="34" charset="0"/>
              </a:rPr>
              <a:t>.</a:t>
            </a:r>
            <a:endParaRPr lang="en-AU" sz="5400" b="1" dirty="0">
              <a:solidFill>
                <a:srgbClr val="507ED9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AC7EB8-E48F-CDC0-B518-4192F282ADB8}"/>
              </a:ext>
            </a:extLst>
          </p:cNvPr>
          <p:cNvSpPr txBox="1">
            <a:spLocks/>
          </p:cNvSpPr>
          <p:nvPr/>
        </p:nvSpPr>
        <p:spPr>
          <a:xfrm>
            <a:off x="20294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4108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6BE54DC-DE47-651E-EAC8-2F8BEE6A4DFF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F3292C-6057-83E9-7841-157BBF20B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7600E0-1C7E-3E07-8C09-7EACD66EB8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1060" cy="69924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069807-E552-468B-39AC-08C94C2F09FA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1847D9-36CB-D6A3-C115-9C22775DA1C3}"/>
              </a:ext>
            </a:extLst>
          </p:cNvPr>
          <p:cNvSpPr txBox="1">
            <a:spLocks/>
          </p:cNvSpPr>
          <p:nvPr/>
        </p:nvSpPr>
        <p:spPr>
          <a:xfrm>
            <a:off x="2732204" y="6576239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Carlos </a:t>
            </a:r>
            <a:r>
              <a:rPr lang="en-US" sz="800" dirty="0" err="1">
                <a:latin typeface="Century Gothic" panose="020B0502020202020204" pitchFamily="34" charset="0"/>
              </a:rPr>
              <a:t>Seribelli</a:t>
            </a:r>
            <a:r>
              <a:rPr lang="en-US" sz="800" dirty="0">
                <a:latin typeface="Century Gothic" panose="020B0502020202020204" pitchFamily="34" charset="0"/>
              </a:rPr>
              <a:t> and Paula Lobo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8B2A63-4D11-9C91-9186-53BBC040F2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237" r="10024" b="73755"/>
          <a:stretch>
            <a:fillRect/>
          </a:stretch>
        </p:blipFill>
        <p:spPr>
          <a:xfrm>
            <a:off x="0" y="-112059"/>
            <a:ext cx="12192000" cy="69700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0D5648-B4D7-FA95-AA72-A5F3ED4EFEA9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C1B032-4843-9272-16A8-C11E1D2AD3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119" b="5749"/>
          <a:stretch>
            <a:fillRect/>
          </a:stretch>
        </p:blipFill>
        <p:spPr>
          <a:xfrm>
            <a:off x="0" y="0"/>
            <a:ext cx="1230263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5EDAD2-E62E-384D-ACF6-F248C5AC73A2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DAE731-B047-E39C-E8D8-F3F35C2100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64" b="561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142D79-EDBA-A094-98D7-F6E835442A99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B7DAD3-3159-08CC-7B96-F6E5A40B36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50" b="56118"/>
          <a:stretch>
            <a:fillRect/>
          </a:stretch>
        </p:blipFill>
        <p:spPr>
          <a:xfrm>
            <a:off x="0" y="0"/>
            <a:ext cx="1230263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225729-B887-A3E7-A7C0-8B7F0A271B07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F29AD-236B-2776-7CAE-2E266D09B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738C51-2D55-BEA3-D4D0-CB4D9AFC9E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349" r="6400" b="5215"/>
          <a:stretch>
            <a:fillRect/>
          </a:stretch>
        </p:blipFill>
        <p:spPr>
          <a:xfrm>
            <a:off x="0" y="0"/>
            <a:ext cx="1230263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5E0CBC-FF8F-DBA0-1C9D-97012756284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613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362F7E8-D3D6-9688-5335-0F5C219AEDE2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359F9C2-1333-BDF6-BCEE-0B89877929A3}"/>
              </a:ext>
            </a:extLst>
          </p:cNvPr>
          <p:cNvSpPr/>
          <p:nvPr/>
        </p:nvSpPr>
        <p:spPr>
          <a:xfrm>
            <a:off x="1212833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15979A-5359-CD3E-1568-9DDF15AEBA70}"/>
              </a:ext>
            </a:extLst>
          </p:cNvPr>
          <p:cNvSpPr txBox="1"/>
          <p:nvPr/>
        </p:nvSpPr>
        <p:spPr>
          <a:xfrm>
            <a:off x="1043224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029DDB4-FE13-BEEC-1089-DEACF6ED3542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172BFE-B632-2373-9612-6FA3BBA195A0}"/>
              </a:ext>
            </a:extLst>
          </p:cNvPr>
          <p:cNvSpPr txBox="1"/>
          <p:nvPr/>
        </p:nvSpPr>
        <p:spPr>
          <a:xfrm>
            <a:off x="1554585" y="1567186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TRABALHOS MANUAIS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C45219-2E25-B970-D27D-C948CA682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3424963-D418-86F8-7CCE-AF4E8EA82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Alegrai-vos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5CABB1CC-6E96-6D3F-582D-DFB7BD8F34DA}"/>
              </a:ext>
            </a:extLst>
          </p:cNvPr>
          <p:cNvSpPr txBox="1">
            <a:spLocks/>
          </p:cNvSpPr>
          <p:nvPr/>
        </p:nvSpPr>
        <p:spPr>
          <a:xfrm>
            <a:off x="873527" y="1989070"/>
            <a:ext cx="8856556" cy="3815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Alegra-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Deus sempre</a:t>
            </a:r>
          </a:p>
          <a:p>
            <a:r>
              <a:rPr lang="en-US" dirty="0" err="1"/>
              <a:t>Confia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Seu amor.</a:t>
            </a:r>
            <a:br>
              <a:rPr lang="en-US" dirty="0"/>
            </a:b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 err="1"/>
              <a:t>Repete</a:t>
            </a:r>
            <a:r>
              <a:rPr lang="en-US" sz="2000" dirty="0"/>
              <a:t>)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14A5AF-86A6-02EE-1A75-F2E7ABCFB565}"/>
              </a:ext>
            </a:extLst>
          </p:cNvPr>
          <p:cNvSpPr txBox="1"/>
          <p:nvPr/>
        </p:nvSpPr>
        <p:spPr>
          <a:xfrm>
            <a:off x="2562446" y="6540880"/>
            <a:ext cx="2945219" cy="221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"Rejoice in the Lord Always", public domain.</a:t>
            </a:r>
            <a:endParaRPr lang="en-US" sz="105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D2D92A5-B64D-6157-5D3C-029D64B683EA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73C1E39-1BD4-0F0D-F66A-498184D0E52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Alegrai-vos">
            <a:hlinkClick r:id="" action="ppaction://media"/>
            <a:extLst>
              <a:ext uri="{FF2B5EF4-FFF2-40B4-BE49-F238E27FC236}">
                <a16:creationId xmlns:a16="http://schemas.microsoft.com/office/drawing/2014/main" id="{08D8EE6C-3974-ABBE-CAEC-2BF4022092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4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94D5761-CFFE-9742-FC67-725E9C900121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655C68-5ECD-620E-D341-4EE2A8A34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0F8D0C4-2939-0ABE-4F40-93EC3D93ED47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B8710CD-B1AC-B671-C526-2E49593C9D9B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1C6AD0F-EFA5-5A48-BCF8-4C94C164AB21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9" name="É Jesus">
            <a:hlinkClick r:id="" action="ppaction://media"/>
            <a:extLst>
              <a:ext uri="{FF2B5EF4-FFF2-40B4-BE49-F238E27FC236}">
                <a16:creationId xmlns:a16="http://schemas.microsoft.com/office/drawing/2014/main" id="{8258260B-9507-1F1F-772E-C75850A17C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B6044-CBA8-F8E6-42D6-E10BAC175C78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250934-8B05-FC58-BF37-4CE8CBDAB2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13ADBDD-6DE7-3727-CBF5-F5B2873FD351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6DD084A-3F5A-0B6A-159E-A566FE24999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68B5347-FD4A-5C52-3EAA-6CA9F1704E45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E8591-A8D6-96D2-E8B7-F47924389FFA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0BC0E2-2F91-7177-65E7-95DEE758B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7C19134-A19A-6397-25CD-AF151379750B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C429F9-2B13-728D-0DCB-B890FB683EDE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9A2416-F246-0E14-D4DB-9F979BC74C24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0598B-1485-0398-C51B-0F0C65F63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E0917-FB89-A4FE-3921-EA6D1534A9F3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1864ED-64CE-F6D1-F394-4114E5114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041CB73-8BA5-ABF5-5C12-8678506DCB39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166665-AD6E-B38F-0473-B2E315CAB243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B8E10BC-6159-A5FB-C2A0-B744C9308241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9423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16451</TotalTime>
  <Words>1172</Words>
  <Application>Microsoft Macintosh PowerPoint</Application>
  <PresentationFormat>Widescreen</PresentationFormat>
  <Paragraphs>222</Paragraphs>
  <Slides>41</Slides>
  <Notes>7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É hora de escutar</vt:lpstr>
      <vt:lpstr>PowerPoint Presentation</vt:lpstr>
      <vt:lpstr>PowerPoint Presentation</vt:lpstr>
      <vt:lpstr>PowerPoint Presentation</vt:lpstr>
      <vt:lpstr>Bem-Vindo és</vt:lpstr>
      <vt:lpstr>Bem-Vindo és</vt:lpstr>
      <vt:lpstr>Alegrai-vos</vt:lpstr>
      <vt:lpstr>Sempre</vt:lpstr>
      <vt:lpstr>Sempre</vt:lpstr>
      <vt:lpstr>Sempre</vt:lpstr>
      <vt:lpstr>Sempre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Alegrai-vos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112</cp:revision>
  <dcterms:created xsi:type="dcterms:W3CDTF">2025-03-02T08:19:28Z</dcterms:created>
  <dcterms:modified xsi:type="dcterms:W3CDTF">2026-10-12T09:39:35Z</dcterms:modified>
</cp:coreProperties>
</file>