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5"/>
  </p:notesMasterIdLst>
  <p:sldIdLst>
    <p:sldId id="335" r:id="rId3"/>
    <p:sldId id="374" r:id="rId4"/>
    <p:sldId id="336" r:id="rId5"/>
    <p:sldId id="393" r:id="rId6"/>
    <p:sldId id="282" r:id="rId7"/>
    <p:sldId id="401" r:id="rId8"/>
    <p:sldId id="367" r:id="rId9"/>
    <p:sldId id="406" r:id="rId10"/>
    <p:sldId id="421" r:id="rId11"/>
    <p:sldId id="408" r:id="rId12"/>
    <p:sldId id="422" r:id="rId13"/>
    <p:sldId id="424" r:id="rId14"/>
    <p:sldId id="423" r:id="rId15"/>
    <p:sldId id="293" r:id="rId16"/>
    <p:sldId id="388" r:id="rId17"/>
    <p:sldId id="418" r:id="rId18"/>
    <p:sldId id="392" r:id="rId19"/>
    <p:sldId id="337" r:id="rId20"/>
    <p:sldId id="419" r:id="rId21"/>
    <p:sldId id="357" r:id="rId22"/>
    <p:sldId id="420" r:id="rId23"/>
    <p:sldId id="368" r:id="rId24"/>
    <p:sldId id="379" r:id="rId25"/>
    <p:sldId id="313" r:id="rId26"/>
    <p:sldId id="375" r:id="rId27"/>
    <p:sldId id="280" r:id="rId28"/>
    <p:sldId id="358" r:id="rId29"/>
    <p:sldId id="257" r:id="rId30"/>
    <p:sldId id="258" r:id="rId31"/>
    <p:sldId id="365" r:id="rId32"/>
    <p:sldId id="260" r:id="rId33"/>
    <p:sldId id="261" r:id="rId34"/>
    <p:sldId id="416" r:id="rId35"/>
    <p:sldId id="326" r:id="rId36"/>
    <p:sldId id="315" r:id="rId37"/>
    <p:sldId id="394" r:id="rId38"/>
    <p:sldId id="323" r:id="rId39"/>
    <p:sldId id="413" r:id="rId40"/>
    <p:sldId id="414" r:id="rId41"/>
    <p:sldId id="415" r:id="rId42"/>
    <p:sldId id="425" r:id="rId43"/>
    <p:sldId id="3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7EDA"/>
    <a:srgbClr val="6A1212"/>
    <a:srgbClr val="507ED9"/>
    <a:srgbClr val="12BBB1"/>
    <a:srgbClr val="5CAA9B"/>
    <a:srgbClr val="6F0D2D"/>
    <a:srgbClr val="E7B349"/>
    <a:srgbClr val="4E95DA"/>
    <a:srgbClr val="DB6D32"/>
    <a:srgbClr val="DA6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3543AD-240F-4F27-811B-4D4DF4BEBD82}" v="2" dt="2025-03-20T02:57:26.855"/>
    <p1510:client id="{AE359346-8D9E-41E1-B404-6EE3115161E3}" v="5" dt="2025-03-19T13:58:36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13"/>
    <p:restoredTop sz="94616"/>
  </p:normalViewPr>
  <p:slideViewPr>
    <p:cSldViewPr snapToGrid="0">
      <p:cViewPr varScale="1">
        <p:scale>
          <a:sx n="100" d="100"/>
          <a:sy n="100" d="100"/>
        </p:scale>
        <p:origin x="192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11FEFB-6D7D-C9AC-FB9C-32EA251D1FC8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72C16-CBCE-C3BB-C46C-EE77462753C2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3B17147-AC01-63D9-422A-50BE334CBBEA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A9888AC-2677-D60C-E9A3-38878D532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453FEAA-54E9-8018-C9E3-DC55FFA81B68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4EFB49-F1DE-6DFF-67C5-514F3307AE15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85380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B77D05D-ADC8-A0EA-F924-EC1A3CE846B3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B01837E-80AD-6ED9-B746-9D868C7C5152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294ECB6D-82BB-2739-B3F0-B37AF94AD2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7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78E6789-D9B8-B160-00C1-AB72BB420F71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2FC40C0-7D5D-504E-B588-00BB1605A1E5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A91AD4-F070-7DAD-0641-F1F0F7838699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91060C-B200-8B5C-E85A-D49630090D28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0638CE-E02D-0D9F-8431-B5068709B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C4CDBB3-1F17-3578-F36A-018E93CA17AD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8E7E163-C22C-D8A1-50A0-6FAD0CF7DBB7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2CF1E82-6A88-239A-1EEB-65439D966678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CE331A22-A3E9-28A3-0E1B-27CF18B5E2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4016-AE0B-8C74-544B-C24DD2098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9805383-3A3C-9743-6962-46659B9B4EF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0759B39-1B45-EED3-10C4-9F1E3DB74F3C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0EE0F-E1DC-A542-B8E5-D2E1F498A2A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5B2767-210E-8C37-D297-27B97FA3A934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5F8C2608-C03A-E707-8026-0E63DAE777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F1A34-7F94-D60B-8340-322F46BE0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F0C6-8608-BD21-DF89-EF9BCFC79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Posso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Confiar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E97E923-1718-6C5D-B3D8-C52D90445359}"/>
              </a:ext>
            </a:extLst>
          </p:cNvPr>
          <p:cNvSpPr txBox="1">
            <a:spLocks/>
          </p:cNvSpPr>
          <p:nvPr/>
        </p:nvSpPr>
        <p:spPr>
          <a:xfrm>
            <a:off x="841845" y="1662906"/>
            <a:ext cx="8373406" cy="4522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No meu Jesus.</a:t>
            </a:r>
          </a:p>
          <a:p>
            <a:r>
              <a:rPr lang="en-US" dirty="0"/>
              <a:t>No meu Jesus. </a:t>
            </a:r>
            <a:r>
              <a:rPr lang="en-US" sz="2000" dirty="0"/>
              <a:t>(X2)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E011F4-4F97-33DF-C77D-67493A9F276A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D86095-AF49-212F-B261-F561FBC8D76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Posso Confiar">
            <a:hlinkClick r:id="" action="ppaction://media"/>
            <a:extLst>
              <a:ext uri="{FF2B5EF4-FFF2-40B4-BE49-F238E27FC236}">
                <a16:creationId xmlns:a16="http://schemas.microsoft.com/office/drawing/2014/main" id="{C259D668-D671-319F-7231-8BCCF8BBA3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0301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0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CA752-F8CC-D03E-8AC2-F8D588923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77CA-C54C-31D1-19ED-6B042FA2F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Posso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Confiar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CA9B67B-33F8-A96F-6B36-FDBD14EA3CAE}"/>
              </a:ext>
            </a:extLst>
          </p:cNvPr>
          <p:cNvSpPr txBox="1">
            <a:spLocks/>
          </p:cNvSpPr>
          <p:nvPr/>
        </p:nvSpPr>
        <p:spPr>
          <a:xfrm>
            <a:off x="841845" y="1662906"/>
            <a:ext cx="8373406" cy="4522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Ele </a:t>
            </a:r>
            <a:r>
              <a:rPr lang="en-US" dirty="0" err="1"/>
              <a:t>é</a:t>
            </a:r>
            <a:r>
              <a:rPr lang="en-US" dirty="0"/>
              <a:t> meu rei,</a:t>
            </a:r>
          </a:p>
          <a:p>
            <a:r>
              <a:rPr lang="en-US" dirty="0"/>
              <a:t>Ele </a:t>
            </a:r>
            <a:r>
              <a:rPr lang="en-US" dirty="0" err="1"/>
              <a:t>é</a:t>
            </a:r>
            <a:r>
              <a:rPr lang="en-US" dirty="0"/>
              <a:t> meu rei,</a:t>
            </a:r>
          </a:p>
          <a:p>
            <a:r>
              <a:rPr lang="en-US" dirty="0"/>
              <a:t>Ele </a:t>
            </a:r>
            <a:r>
              <a:rPr lang="en-US" dirty="0" err="1"/>
              <a:t>vai</a:t>
            </a:r>
            <a:r>
              <a:rPr lang="en-US" dirty="0"/>
              <a:t>-me </a:t>
            </a:r>
            <a:r>
              <a:rPr lang="en-US" dirty="0" err="1"/>
              <a:t>ajudar</a:t>
            </a:r>
            <a:r>
              <a:rPr lang="en-US" dirty="0"/>
              <a:t>,</a:t>
            </a:r>
          </a:p>
          <a:p>
            <a:r>
              <a:rPr lang="en-US" dirty="0"/>
              <a:t>Ele </a:t>
            </a:r>
            <a:r>
              <a:rPr lang="en-US" dirty="0" err="1"/>
              <a:t>vai</a:t>
            </a:r>
            <a:r>
              <a:rPr lang="en-US" dirty="0"/>
              <a:t>-me </a:t>
            </a:r>
            <a:r>
              <a:rPr lang="en-US" dirty="0" err="1"/>
              <a:t>ajudar</a:t>
            </a:r>
            <a:r>
              <a:rPr lang="en-US" dirty="0"/>
              <a:t>. </a:t>
            </a:r>
            <a:r>
              <a:rPr lang="en-US" sz="2000" dirty="0"/>
              <a:t>(X2)</a:t>
            </a:r>
          </a:p>
          <a:p>
            <a:endParaRPr lang="en-US" dirty="0"/>
          </a:p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Posso </a:t>
            </a:r>
            <a:r>
              <a:rPr lang="en-US" dirty="0" err="1"/>
              <a:t>confiar</a:t>
            </a:r>
            <a:r>
              <a:rPr lang="en-US" dirty="0"/>
              <a:t>,</a:t>
            </a:r>
          </a:p>
          <a:p>
            <a:r>
              <a:rPr lang="en-US" dirty="0"/>
              <a:t>No meu Jesus.</a:t>
            </a:r>
          </a:p>
          <a:p>
            <a:r>
              <a:rPr lang="en-US" dirty="0"/>
              <a:t>No meu Jesus.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27B89D1-0482-9055-F897-F3404233DCFF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E5728A-888E-E0D0-AF44-95A7124EEDF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874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662562-EDE8-4AFD-4FC9-6989B8902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C45B-5CED-2615-EF96-D5FA43337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3A901-2E65-5791-0344-A2B1378BC7E9}"/>
              </a:ext>
            </a:extLst>
          </p:cNvPr>
          <p:cNvSpPr txBox="1">
            <a:spLocks/>
          </p:cNvSpPr>
          <p:nvPr/>
        </p:nvSpPr>
        <p:spPr>
          <a:xfrm>
            <a:off x="206189" y="2055221"/>
            <a:ext cx="7916534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vezes</a:t>
            </a:r>
            <a:r>
              <a:rPr lang="en-US" dirty="0"/>
              <a:t> o sol </a:t>
            </a:r>
            <a:r>
              <a:rPr lang="en-US" dirty="0" err="1"/>
              <a:t>brilha</a:t>
            </a:r>
            <a:endParaRPr lang="en-US" dirty="0"/>
          </a:p>
          <a:p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vezes</a:t>
            </a:r>
            <a:r>
              <a:rPr lang="en-US" dirty="0"/>
              <a:t> a </a:t>
            </a:r>
            <a:r>
              <a:rPr lang="en-US" dirty="0" err="1"/>
              <a:t>chuva</a:t>
            </a:r>
            <a:r>
              <a:rPr lang="en-US" dirty="0"/>
              <a:t> </a:t>
            </a:r>
            <a:r>
              <a:rPr lang="en-US" dirty="0" err="1"/>
              <a:t>cai</a:t>
            </a:r>
            <a:endParaRPr lang="en-US" dirty="0"/>
          </a:p>
          <a:p>
            <a:r>
              <a:rPr lang="en-US" dirty="0"/>
              <a:t>Mas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importa</a:t>
            </a:r>
            <a:r>
              <a:rPr lang="en-US" dirty="0"/>
              <a:t> o </a:t>
            </a:r>
            <a:r>
              <a:rPr lang="en-US" dirty="0" err="1"/>
              <a:t>que</a:t>
            </a:r>
            <a:r>
              <a:rPr lang="en-US" dirty="0"/>
              <a:t> vier </a:t>
            </a:r>
            <a:r>
              <a:rPr lang="en-US" dirty="0" err="1"/>
              <a:t>eu</a:t>
            </a:r>
            <a:r>
              <a:rPr lang="en-US" dirty="0"/>
              <a:t> o sei</a:t>
            </a:r>
          </a:p>
          <a:p>
            <a:r>
              <a:rPr lang="en-US" dirty="0"/>
              <a:t>Deus </a:t>
            </a:r>
            <a:r>
              <a:rPr lang="en-US" dirty="0" err="1"/>
              <a:t>está</a:t>
            </a:r>
            <a:r>
              <a:rPr lang="en-US" dirty="0"/>
              <a:t> sempre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for.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A140D7C-91E4-6F62-A93A-8D0E8B1FFF08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5501F0-B4BA-AEBF-2723-1FD3AF7AF68E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Sempre-2">
            <a:hlinkClick r:id="" action="ppaction://media"/>
            <a:extLst>
              <a:ext uri="{FF2B5EF4-FFF2-40B4-BE49-F238E27FC236}">
                <a16:creationId xmlns:a16="http://schemas.microsoft.com/office/drawing/2014/main" id="{3E55D8A5-54C8-B54C-11FE-0D3D2820B4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1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80C8D-F008-B7DB-39CD-1EDC85D9A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5658F-F934-871B-13B1-68CB21EC8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72122-BCEA-9EB6-42EC-F2ABDC28ADFE}"/>
              </a:ext>
            </a:extLst>
          </p:cNvPr>
          <p:cNvSpPr txBox="1">
            <a:spLocks/>
          </p:cNvSpPr>
          <p:nvPr/>
        </p:nvSpPr>
        <p:spPr>
          <a:xfrm>
            <a:off x="473711" y="2055221"/>
            <a:ext cx="7649011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Sempre Deus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.</a:t>
            </a:r>
          </a:p>
          <a:p>
            <a:r>
              <a:rPr lang="en-US" dirty="0"/>
              <a:t>Seu amor </a:t>
            </a:r>
            <a:r>
              <a:rPr lang="en-US" dirty="0" err="1"/>
              <a:t>permanecerá</a:t>
            </a:r>
            <a:endParaRPr lang="en-US" dirty="0"/>
          </a:p>
          <a:p>
            <a:r>
              <a:rPr lang="en-US" dirty="0"/>
              <a:t>Ele </a:t>
            </a:r>
            <a:r>
              <a:rPr lang="en-US" dirty="0" err="1"/>
              <a:t>cuidou</a:t>
            </a:r>
            <a:r>
              <a:rPr lang="en-US" dirty="0"/>
              <a:t> de </a:t>
            </a:r>
            <a:r>
              <a:rPr lang="en-US" dirty="0" err="1"/>
              <a:t>mim</a:t>
            </a:r>
            <a:endParaRPr lang="en-US" dirty="0"/>
          </a:p>
          <a:p>
            <a:r>
              <a:rPr lang="en-US" dirty="0"/>
              <a:t>E </a:t>
            </a:r>
            <a:r>
              <a:rPr lang="en-US" dirty="0" err="1"/>
              <a:t>cuidará</a:t>
            </a:r>
            <a:r>
              <a:rPr lang="en-US" dirty="0"/>
              <a:t> para sempre</a:t>
            </a:r>
          </a:p>
          <a:p>
            <a:r>
              <a:rPr lang="en-US" dirty="0" err="1"/>
              <a:t>Então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  <a:p>
            <a:r>
              <a:rPr lang="en-US" dirty="0"/>
              <a:t>Sim,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EA39935-3171-E72B-92A9-724573738724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A9F9CC-96CD-76A7-FFBD-CF23C4EC583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02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E42BB-F824-AB67-8D25-926BFE1AE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41E8E-D421-3B28-898E-233B110ED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BA4857-605F-2769-E22A-9008F56591A1}"/>
              </a:ext>
            </a:extLst>
          </p:cNvPr>
          <p:cNvSpPr txBox="1">
            <a:spLocks/>
          </p:cNvSpPr>
          <p:nvPr/>
        </p:nvSpPr>
        <p:spPr>
          <a:xfrm>
            <a:off x="259976" y="2055221"/>
            <a:ext cx="8301317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Num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estou</a:t>
            </a:r>
            <a:r>
              <a:rPr lang="en-US" dirty="0"/>
              <a:t> </a:t>
            </a:r>
            <a:r>
              <a:rPr lang="en-US" dirty="0" err="1"/>
              <a:t>contente</a:t>
            </a:r>
            <a:endParaRPr lang="en-US" dirty="0"/>
          </a:p>
          <a:p>
            <a:r>
              <a:rPr lang="en-US" dirty="0" err="1"/>
              <a:t>Noutro</a:t>
            </a:r>
            <a:r>
              <a:rPr lang="en-US" dirty="0"/>
              <a:t> me </a:t>
            </a:r>
            <a:r>
              <a:rPr lang="en-US" dirty="0" err="1"/>
              <a:t>sinto</a:t>
            </a:r>
            <a:r>
              <a:rPr lang="en-US" dirty="0"/>
              <a:t> </a:t>
            </a:r>
            <a:r>
              <a:rPr lang="en-US" dirty="0" err="1"/>
              <a:t>só</a:t>
            </a:r>
            <a:endParaRPr lang="en-US" dirty="0"/>
          </a:p>
          <a:p>
            <a:r>
              <a:rPr lang="en-US" dirty="0"/>
              <a:t>Mas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importa</a:t>
            </a:r>
            <a:r>
              <a:rPr lang="en-US" dirty="0"/>
              <a:t> o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sentir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o sei</a:t>
            </a:r>
          </a:p>
          <a:p>
            <a:r>
              <a:rPr lang="en-US" dirty="0"/>
              <a:t>Deus </a:t>
            </a:r>
            <a:r>
              <a:rPr lang="en-US" dirty="0" err="1"/>
              <a:t>está</a:t>
            </a:r>
            <a:r>
              <a:rPr lang="en-US" dirty="0"/>
              <a:t> sempre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for.</a:t>
            </a:r>
          </a:p>
          <a:p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781D8B4-D2EF-9651-340E-D10ECEC6E5A5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2BD397-A91A-B840-3907-0DF9B4DC0E5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51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A21DF0-A638-B6E2-167D-B5CE0AED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B1F9A-A7A3-4C89-6A22-FAF8177C4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11" y="10537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Sempre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46A0D5-FB3E-AC98-10B4-EA4A7E29DD3E}"/>
              </a:ext>
            </a:extLst>
          </p:cNvPr>
          <p:cNvSpPr txBox="1">
            <a:spLocks/>
          </p:cNvSpPr>
          <p:nvPr/>
        </p:nvSpPr>
        <p:spPr>
          <a:xfrm>
            <a:off x="473711" y="2055221"/>
            <a:ext cx="7649011" cy="374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Sempre Deus </a:t>
            </a:r>
            <a:r>
              <a:rPr lang="en-US" dirty="0" err="1"/>
              <a:t>comigo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.</a:t>
            </a:r>
          </a:p>
          <a:p>
            <a:r>
              <a:rPr lang="en-US" dirty="0"/>
              <a:t>Seu amor </a:t>
            </a:r>
            <a:r>
              <a:rPr lang="en-US" dirty="0" err="1"/>
              <a:t>permanecerá</a:t>
            </a:r>
            <a:endParaRPr lang="en-US" dirty="0"/>
          </a:p>
          <a:p>
            <a:r>
              <a:rPr lang="en-US" dirty="0"/>
              <a:t>Ele </a:t>
            </a:r>
            <a:r>
              <a:rPr lang="en-US" dirty="0" err="1"/>
              <a:t>cuidou</a:t>
            </a:r>
            <a:r>
              <a:rPr lang="en-US" dirty="0"/>
              <a:t> de </a:t>
            </a:r>
            <a:r>
              <a:rPr lang="en-US" dirty="0" err="1"/>
              <a:t>mim</a:t>
            </a:r>
            <a:endParaRPr lang="en-US" dirty="0"/>
          </a:p>
          <a:p>
            <a:r>
              <a:rPr lang="en-US" dirty="0"/>
              <a:t>E </a:t>
            </a:r>
            <a:r>
              <a:rPr lang="en-US" dirty="0" err="1"/>
              <a:t>cuidará</a:t>
            </a:r>
            <a:r>
              <a:rPr lang="en-US" dirty="0"/>
              <a:t> para sempre</a:t>
            </a:r>
          </a:p>
          <a:p>
            <a:r>
              <a:rPr lang="en-US" dirty="0" err="1"/>
              <a:t>Então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  <a:p>
            <a:r>
              <a:rPr lang="en-US" dirty="0"/>
              <a:t>Sim, </a:t>
            </a:r>
            <a:r>
              <a:rPr lang="en-US" dirty="0" err="1"/>
              <a:t>eu</a:t>
            </a:r>
            <a:r>
              <a:rPr lang="en-US" dirty="0"/>
              <a:t> sei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posso</a:t>
            </a:r>
            <a:r>
              <a:rPr lang="en-US" dirty="0"/>
              <a:t> </a:t>
            </a:r>
            <a:r>
              <a:rPr lang="en-US" dirty="0" err="1"/>
              <a:t>confiar</a:t>
            </a:r>
            <a:r>
              <a:rPr lang="en-US" dirty="0"/>
              <a:t>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34A083D-875E-C9FA-8304-7424AC54200B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5158C3-ED2F-3BE3-3EB3-E7115CA4113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58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1F9782C-EE1F-FA90-88AF-9CAE63962A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CA1E4C9-9C25-3836-1FF3-DD0C2551D226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2060795-C454-326E-141D-E8FD22A7DE08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9690238C-EC57-FB73-69AA-C44A231CB0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5BD6CDB-F42A-2F2E-D1B7-A50643D9B9EF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F2325CF-87EB-944E-7A8B-CC6303B2708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6811B22-7FAA-94FE-EAF4-18C27DFFD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763916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9F032C9-ACD6-AF13-E126-37682A61FF96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6620977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5D990CA-15FB-19FA-CAA0-DC391C13AF73}"/>
              </a:ext>
            </a:extLst>
          </p:cNvPr>
          <p:cNvSpPr txBox="1">
            <a:spLocks/>
          </p:cNvSpPr>
          <p:nvPr/>
        </p:nvSpPr>
        <p:spPr>
          <a:xfrm>
            <a:off x="84353" y="6487155"/>
            <a:ext cx="7212568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5BF2F33D-3AC2-F0E5-FFD9-660DE54B99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679037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FD3204A-54F3-E450-63E6-B06DA700D9EE}"/>
              </a:ext>
            </a:extLst>
          </p:cNvPr>
          <p:cNvSpPr/>
          <p:nvPr/>
        </p:nvSpPr>
        <p:spPr>
          <a:xfrm>
            <a:off x="1" y="435228"/>
            <a:ext cx="3238574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5A8DAB3-78A2-08AB-2422-C54ADD0645A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2385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F2F1A50-D6E7-15B6-38EB-91E8BF62E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4E8BA18-9C5C-EBCC-9E75-AD8232FCB215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D359F06-F0E1-942B-9867-88E7E467E6AD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4404F7E-7661-304B-DFB0-60882D9C3178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4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F0D39131-698D-D174-2193-CB49674FD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CA427D0-EF2A-2D53-953A-85CED0AFBF81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13597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D9A3A8F-C10C-2DC4-4A94-6BB0542C3893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F37C20-DA21-9C14-CD8E-74203585D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F34F581-5FB0-A30D-59E7-DF5B8510AEDF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1F952BF-CED1-C1E4-A22A-9187608C98E0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A3A820D-3772-6CBA-1D55-4E8342E2E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47688B7-2794-6C83-AE82-418A87093158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69E3F475-8B07-C99B-2A94-CE15299F1C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7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DBAC7D-D750-F914-F771-BFF7190CED9E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0F0F33-D6F1-C64A-AD7F-C19A77FDFB1F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0D29BD-4336-B4D9-5D3E-8AF4074C5945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0D13FB0-78C0-B794-ABA9-4ED68487998C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0D3E7FB-53F5-EB84-952A-5BDAF7D8B048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BDBAFA28-68D4-AEDD-0D3C-C26D15BAD0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3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9D78D7-A8B7-161C-005D-03F874366427}"/>
              </a:ext>
            </a:extLst>
          </p:cNvPr>
          <p:cNvSpPr/>
          <p:nvPr/>
        </p:nvSpPr>
        <p:spPr>
          <a:xfrm>
            <a:off x="264733" y="1030126"/>
            <a:ext cx="4449772" cy="1883249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264732" y="1030126"/>
            <a:ext cx="44497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“Vai-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e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seja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feito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assim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como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creste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  <a:r>
              <a:rPr lang="en-AU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Mateus 8:13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19DEB11-5193-CA8E-AB98-56B2FDBEB596}"/>
              </a:ext>
            </a:extLst>
          </p:cNvPr>
          <p:cNvSpPr/>
          <p:nvPr/>
        </p:nvSpPr>
        <p:spPr>
          <a:xfrm>
            <a:off x="59308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200151-FDC7-3C95-6B1C-BEE57F9A697F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1843A4-E0A0-0A35-7C41-38071527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B39B8A26-B0CF-B6E0-5E15-40B5DE36B59A}"/>
              </a:ext>
            </a:extLst>
          </p:cNvPr>
          <p:cNvSpPr txBox="1">
            <a:spLocks/>
          </p:cNvSpPr>
          <p:nvPr/>
        </p:nvSpPr>
        <p:spPr>
          <a:xfrm>
            <a:off x="876312" y="1670234"/>
            <a:ext cx="7270162" cy="4108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3000" dirty="0"/>
              <a:t>Vai </a:t>
            </a:r>
            <a:r>
              <a:rPr lang="en-AU" sz="3000" dirty="0" err="1"/>
              <a:t>em</a:t>
            </a:r>
            <a:r>
              <a:rPr lang="en-AU" sz="3000" dirty="0"/>
              <a:t> </a:t>
            </a:r>
            <a:r>
              <a:rPr lang="en-AU" sz="3000" dirty="0" err="1"/>
              <a:t>paz</a:t>
            </a:r>
            <a:r>
              <a:rPr lang="en-AU" sz="3000" dirty="0"/>
              <a:t>,</a:t>
            </a:r>
          </a:p>
          <a:p>
            <a:r>
              <a:rPr lang="en-AU" sz="3000" dirty="0"/>
              <a:t>Pois </a:t>
            </a:r>
            <a:r>
              <a:rPr lang="en-AU" sz="3000" dirty="0" err="1"/>
              <a:t>creste</a:t>
            </a:r>
            <a:r>
              <a:rPr lang="en-AU" sz="3000" dirty="0"/>
              <a:t> </a:t>
            </a:r>
            <a:r>
              <a:rPr lang="en-AU" sz="3000" dirty="0" err="1"/>
              <a:t>em</a:t>
            </a:r>
            <a:r>
              <a:rPr lang="en-AU" sz="3000" dirty="0"/>
              <a:t> </a:t>
            </a:r>
            <a:r>
              <a:rPr lang="en-AU" sz="3000" dirty="0" err="1"/>
              <a:t>mim</a:t>
            </a:r>
            <a:r>
              <a:rPr lang="en-AU" sz="3000" dirty="0"/>
              <a:t>.</a:t>
            </a:r>
          </a:p>
          <a:p>
            <a:r>
              <a:rPr lang="en-AU" sz="3000" dirty="0"/>
              <a:t>Assim </a:t>
            </a:r>
            <a:r>
              <a:rPr lang="en-AU" sz="3000" dirty="0" err="1"/>
              <a:t>seja</a:t>
            </a:r>
            <a:r>
              <a:rPr lang="en-AU" sz="3000" dirty="0"/>
              <a:t> </a:t>
            </a:r>
            <a:r>
              <a:rPr lang="en-AU" sz="3000" dirty="0" err="1"/>
              <a:t>feito</a:t>
            </a:r>
            <a:r>
              <a:rPr lang="en-AU" sz="3000" dirty="0"/>
              <a:t> a </a:t>
            </a:r>
            <a:r>
              <a:rPr lang="en-AU" sz="3000" dirty="0" err="1"/>
              <a:t>ti</a:t>
            </a:r>
            <a:r>
              <a:rPr lang="en-AU" sz="3000" dirty="0"/>
              <a:t>,</a:t>
            </a:r>
          </a:p>
          <a:p>
            <a:r>
              <a:rPr lang="en-AU" sz="3000" dirty="0"/>
              <a:t>Feito a </a:t>
            </a:r>
            <a:r>
              <a:rPr lang="en-AU" sz="3000" dirty="0" err="1"/>
              <a:t>ti</a:t>
            </a:r>
            <a:r>
              <a:rPr lang="en-AU" sz="3000" dirty="0"/>
              <a:t>.</a:t>
            </a:r>
            <a:endParaRPr lang="en-US" sz="3000" dirty="0"/>
          </a:p>
          <a:p>
            <a:endParaRPr lang="en-AU" sz="1600" dirty="0"/>
          </a:p>
          <a:p>
            <a:r>
              <a:rPr lang="en-AU" sz="1600" dirty="0"/>
              <a:t>(</a:t>
            </a:r>
            <a:r>
              <a:rPr lang="en-AU" sz="1600" dirty="0" err="1"/>
              <a:t>Repete</a:t>
            </a:r>
            <a:r>
              <a:rPr lang="en-AU" sz="1600" dirty="0"/>
              <a:t>)</a:t>
            </a:r>
            <a:endParaRPr lang="en-US" sz="1600" dirty="0"/>
          </a:p>
          <a:p>
            <a:endParaRPr lang="en-US" sz="1600" dirty="0"/>
          </a:p>
          <a:p>
            <a:r>
              <a:rPr lang="pt-PT" dirty="0"/>
              <a:t>Mateus 8, verso 13.</a:t>
            </a:r>
            <a:endParaRPr lang="en-US" dirty="0"/>
          </a:p>
          <a:p>
            <a:r>
              <a:rPr lang="pt-PT" dirty="0"/>
              <a:t>Assim seja feito a ti,</a:t>
            </a:r>
            <a:endParaRPr lang="en-US" dirty="0"/>
          </a:p>
          <a:p>
            <a:r>
              <a:rPr lang="pt-PT" dirty="0"/>
              <a:t>Feito a ti</a:t>
            </a:r>
            <a:r>
              <a:rPr lang="en-AU" sz="3000" dirty="0"/>
              <a:t>.</a:t>
            </a:r>
            <a:endParaRPr lang="en-US" sz="3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F25631-D421-BD46-5A45-599FEC5CD06B}"/>
              </a:ext>
            </a:extLst>
          </p:cNvPr>
          <p:cNvSpPr txBox="1">
            <a:spLocks/>
          </p:cNvSpPr>
          <p:nvPr/>
        </p:nvSpPr>
        <p:spPr>
          <a:xfrm>
            <a:off x="436924" y="106570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Mateus 8:13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4F7EDA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71E777-DC6A-7162-89A6-6D526C3B901E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"Matthew 8:13"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7BF331A-C4A6-7FE5-BDFC-C2BC1C3E694E}"/>
              </a:ext>
            </a:extLst>
          </p:cNvPr>
          <p:cNvSpPr/>
          <p:nvPr/>
        </p:nvSpPr>
        <p:spPr>
          <a:xfrm>
            <a:off x="0" y="477598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D51B31-EDEB-782D-80B0-BFCFBF48C2FB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Mateus c8 v13">
            <a:hlinkClick r:id="" action="ppaction://media"/>
            <a:extLst>
              <a:ext uri="{FF2B5EF4-FFF2-40B4-BE49-F238E27FC236}">
                <a16:creationId xmlns:a16="http://schemas.microsoft.com/office/drawing/2014/main" id="{98FCC6A3-1766-653C-AABD-D485FC7AE7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52B70C5-410A-C046-EC90-448D7783857E}"/>
              </a:ext>
            </a:extLst>
          </p:cNvPr>
          <p:cNvSpPr/>
          <p:nvPr/>
        </p:nvSpPr>
        <p:spPr>
          <a:xfrm>
            <a:off x="18250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FB27D-CF83-091A-990B-47DCE5252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A35D8BE-3E3C-B970-045B-9BEC11B9A0FB}"/>
              </a:ext>
            </a:extLst>
          </p:cNvPr>
          <p:cNvSpPr/>
          <p:nvPr/>
        </p:nvSpPr>
        <p:spPr>
          <a:xfrm>
            <a:off x="19019" y="491146"/>
            <a:ext cx="4856207" cy="440037"/>
          </a:xfrm>
          <a:prstGeom prst="roundRect">
            <a:avLst/>
          </a:prstGeom>
          <a:solidFill>
            <a:srgbClr val="6A12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A121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5786D-BBD5-80F9-981B-1D0042CA4D63}"/>
              </a:ext>
            </a:extLst>
          </p:cNvPr>
          <p:cNvSpPr txBox="1"/>
          <p:nvPr/>
        </p:nvSpPr>
        <p:spPr>
          <a:xfrm>
            <a:off x="866633" y="2363727"/>
            <a:ext cx="602402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6A1212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6A1212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6A1212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6A1212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6A1212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6A1212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6A1212"/>
                </a:solidFill>
                <a:latin typeface="Century Gothic" panose="020B0502020202020204" pitchFamily="34" charset="0"/>
              </a:rPr>
              <a:t>. Posso </a:t>
            </a:r>
            <a:r>
              <a:rPr lang="en-AU" sz="5400" b="1" i="1" dirty="0" err="1">
                <a:solidFill>
                  <a:srgbClr val="6A1212"/>
                </a:solidFill>
                <a:latin typeface="Century Gothic" panose="020B0502020202020204" pitchFamily="34" charset="0"/>
              </a:rPr>
              <a:t>confiar</a:t>
            </a:r>
            <a:r>
              <a:rPr lang="en-AU" sz="5400" b="1" i="1" dirty="0">
                <a:solidFill>
                  <a:srgbClr val="6A1212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6A1212"/>
                </a:solidFill>
                <a:latin typeface="Century Gothic" panose="020B0502020202020204" pitchFamily="34" charset="0"/>
              </a:rPr>
              <a:t>n’Ele</a:t>
            </a:r>
            <a:r>
              <a:rPr lang="en-AU" sz="5400" b="1" i="1" dirty="0">
                <a:solidFill>
                  <a:srgbClr val="6A1212"/>
                </a:solidFill>
                <a:latin typeface="Century Gothic" panose="020B0502020202020204" pitchFamily="34" charset="0"/>
              </a:rPr>
              <a:t>.</a:t>
            </a:r>
            <a:endParaRPr lang="en-AU" sz="5400" b="1" dirty="0">
              <a:solidFill>
                <a:srgbClr val="6A121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AC7EB8-E48F-CDC0-B518-4192F282ADB8}"/>
              </a:ext>
            </a:extLst>
          </p:cNvPr>
          <p:cNvSpPr txBox="1">
            <a:spLocks/>
          </p:cNvSpPr>
          <p:nvPr/>
        </p:nvSpPr>
        <p:spPr>
          <a:xfrm>
            <a:off x="19019" y="459160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41082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578B09A-5871-72E2-D31C-F0A9B6D64E2B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F114C6-F7D4-E506-B33D-CE0237E72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122934-1D39-C756-1F89-767A4A8D4D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591" r="6373" b="75407"/>
          <a:stretch>
            <a:fillRect/>
          </a:stretch>
        </p:blipFill>
        <p:spPr>
          <a:xfrm>
            <a:off x="0" y="-110613"/>
            <a:ext cx="12192000" cy="70792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F9974A-466C-7920-D2D8-77BD4947301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8C162E-03B7-9233-7FD5-09329F41D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F16E83-6659-B013-E020-E8CF17C51D65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4AFEA6-935B-1BF3-364A-2319D8929E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624"/>
          <a:stretch>
            <a:fillRect/>
          </a:stretch>
        </p:blipFill>
        <p:spPr>
          <a:xfrm>
            <a:off x="0" y="0"/>
            <a:ext cx="12192000" cy="73196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F489BB-DE5E-1312-37D2-FF40A74D5D9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9B522C-DDB3-BD91-ED99-A33B6F9DB0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807" b="1679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8085FD-BF52-B0AA-A2B4-9EF140E3B77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AE1A25-E456-E174-52C6-115F0E718E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326" b="12240"/>
          <a:stretch>
            <a:fillRect/>
          </a:stretch>
        </p:blipFill>
        <p:spPr>
          <a:xfrm>
            <a:off x="-110920" y="0"/>
            <a:ext cx="1241384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56F62B-7C2A-5256-A774-BAF98EC2F5D7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5F615-34A9-24FF-5A06-B03093D92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0B04FB-9DB9-2CF6-2AD3-EC085FF1943E}"/>
              </a:ext>
            </a:extLst>
          </p:cNvPr>
          <p:cNvSpPr txBox="1">
            <a:spLocks/>
          </p:cNvSpPr>
          <p:nvPr/>
        </p:nvSpPr>
        <p:spPr>
          <a:xfrm>
            <a:off x="2732204" y="6576239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Century Gothic" panose="020B0502020202020204" pitchFamily="34" charset="0"/>
              </a:rPr>
              <a:t>Illustration by Carlos Seribelli and Paula Lobo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0A7B72-4ADD-6AD7-9E62-F9EFD4AC2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646" y="-110613"/>
            <a:ext cx="12585291" cy="70792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001B5A-4486-A774-A4F0-53254A490617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0780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1C0E6C7-288F-AA74-0916-64F09E4E1461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110973B-A782-5515-0DEA-E4D9D2E46D12}"/>
              </a:ext>
            </a:extLst>
          </p:cNvPr>
          <p:cNvSpPr/>
          <p:nvPr/>
        </p:nvSpPr>
        <p:spPr>
          <a:xfrm>
            <a:off x="1212833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989ED-7BC4-3DE0-B1B0-860CA4D92C90}"/>
              </a:ext>
            </a:extLst>
          </p:cNvPr>
          <p:cNvSpPr txBox="1"/>
          <p:nvPr/>
        </p:nvSpPr>
        <p:spPr>
          <a:xfrm>
            <a:off x="1043224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55F68-D4C7-FA6B-127D-13794E36A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46E724-C2AA-3022-1713-6693321A0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3DEBD6F-3ADE-964B-D171-A093BA6B5F02}"/>
              </a:ext>
            </a:extLst>
          </p:cNvPr>
          <p:cNvSpPr/>
          <p:nvPr/>
        </p:nvSpPr>
        <p:spPr>
          <a:xfrm>
            <a:off x="761637" y="1174499"/>
            <a:ext cx="5901891" cy="4509002"/>
          </a:xfrm>
          <a:prstGeom prst="roundRect">
            <a:avLst/>
          </a:prstGeom>
          <a:solidFill>
            <a:srgbClr val="305D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FE715B-F97C-FA54-9746-142E42697432}"/>
              </a:ext>
            </a:extLst>
          </p:cNvPr>
          <p:cNvSpPr txBox="1"/>
          <p:nvPr/>
        </p:nvSpPr>
        <p:spPr>
          <a:xfrm>
            <a:off x="592028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759423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28100-598A-0C9E-6211-70D060C71DB3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53688-4FD1-A353-45E7-058207D80BDC}"/>
              </a:ext>
            </a:extLst>
          </p:cNvPr>
          <p:cNvSpPr txBox="1"/>
          <p:nvPr/>
        </p:nvSpPr>
        <p:spPr>
          <a:xfrm>
            <a:off x="1554585" y="1567186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TRABALHOS MANUAIS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09FB53E-B56E-D63B-57E3-0615AD487050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87AA9A9-C812-3BB6-0FD6-D26D0A26B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6FAEFC7-8307-8822-21D2-F68930ED9C87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C19A98E-2CE0-46F1-3F79-4EAEEDE0EED7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29CA48D-92B4-E62C-DC13-87E02D33E22B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9" name="É Jesus">
            <a:hlinkClick r:id="" action="ppaction://media"/>
            <a:extLst>
              <a:ext uri="{FF2B5EF4-FFF2-40B4-BE49-F238E27FC236}">
                <a16:creationId xmlns:a16="http://schemas.microsoft.com/office/drawing/2014/main" id="{B69BF677-4C71-277E-B4BE-C6E181279C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70150-963F-BA66-5AE5-F115215AB2A6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B4149F-97DF-A533-CB47-6834B51A4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37792D-015E-AFFC-BA30-8E361DCDA367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C036043-BFD1-ACA7-45DD-31AA7141D02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F769675-0D0D-6162-D89B-DEE83203A5F9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71CDDA0-146E-8661-8BFB-B90AC8C5DD24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43B6C4-26B2-4184-C433-09288B968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DC5C756-8FE3-109E-5107-C9343DC553D9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794A4D3-95BB-F1CA-8A72-6313B526E1B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36C7DB3-3E5F-7831-EAD5-A1B2B6C01B4F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169C3-BD97-4CA5-ADF1-4B666E2C2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F488329-C60F-32E1-5D74-E08FA2CDDFDE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BD41168-174B-8A63-5BE6-106492CE3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77C6DCF-304C-F88F-586E-917EFA53284B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B4CE2F3-907E-2EE5-BE6D-85FA58693C3C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C75F081-B805-81A9-DE82-F39BF92E1486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623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17410</TotalTime>
  <Words>1176</Words>
  <Application>Microsoft Macintosh PowerPoint</Application>
  <PresentationFormat>Widescreen</PresentationFormat>
  <Paragraphs>232</Paragraphs>
  <Slides>42</Slides>
  <Notes>7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É hora de escutar</vt:lpstr>
      <vt:lpstr>PowerPoint Presentation</vt:lpstr>
      <vt:lpstr>PowerPoint Presentation</vt:lpstr>
      <vt:lpstr>PowerPoint Presentation</vt:lpstr>
      <vt:lpstr>Bem-Vindo és</vt:lpstr>
      <vt:lpstr>Bem-Vindo és</vt:lpstr>
      <vt:lpstr>Posso Confiar</vt:lpstr>
      <vt:lpstr>Posso Confiar</vt:lpstr>
      <vt:lpstr>Sempre</vt:lpstr>
      <vt:lpstr>Sempre</vt:lpstr>
      <vt:lpstr>Sempre</vt:lpstr>
      <vt:lpstr>Sempre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110</cp:revision>
  <dcterms:created xsi:type="dcterms:W3CDTF">2025-03-02T08:19:28Z</dcterms:created>
  <dcterms:modified xsi:type="dcterms:W3CDTF">2026-10-09T09:57:02Z</dcterms:modified>
</cp:coreProperties>
</file>