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44"/>
  </p:notesMasterIdLst>
  <p:sldIdLst>
    <p:sldId id="335" r:id="rId3"/>
    <p:sldId id="374" r:id="rId4"/>
    <p:sldId id="336" r:id="rId5"/>
    <p:sldId id="393" r:id="rId6"/>
    <p:sldId id="282" r:id="rId7"/>
    <p:sldId id="401" r:id="rId8"/>
    <p:sldId id="397" r:id="rId9"/>
    <p:sldId id="412" r:id="rId10"/>
    <p:sldId id="405" r:id="rId11"/>
    <p:sldId id="389" r:id="rId12"/>
    <p:sldId id="294" r:id="rId13"/>
    <p:sldId id="391" r:id="rId14"/>
    <p:sldId id="293" r:id="rId15"/>
    <p:sldId id="388" r:id="rId16"/>
    <p:sldId id="413" r:id="rId17"/>
    <p:sldId id="392" r:id="rId18"/>
    <p:sldId id="337" r:id="rId19"/>
    <p:sldId id="414" r:id="rId20"/>
    <p:sldId id="357" r:id="rId21"/>
    <p:sldId id="415" r:id="rId22"/>
    <p:sldId id="368" r:id="rId23"/>
    <p:sldId id="378" r:id="rId24"/>
    <p:sldId id="313" r:id="rId25"/>
    <p:sldId id="375" r:id="rId26"/>
    <p:sldId id="408" r:id="rId27"/>
    <p:sldId id="358" r:id="rId28"/>
    <p:sldId id="257" r:id="rId29"/>
    <p:sldId id="258" r:id="rId30"/>
    <p:sldId id="365" r:id="rId31"/>
    <p:sldId id="260" r:id="rId32"/>
    <p:sldId id="261" r:id="rId33"/>
    <p:sldId id="326" r:id="rId34"/>
    <p:sldId id="315" r:id="rId35"/>
    <p:sldId id="323" r:id="rId36"/>
    <p:sldId id="416" r:id="rId37"/>
    <p:sldId id="417" r:id="rId38"/>
    <p:sldId id="409" r:id="rId39"/>
    <p:sldId id="410" r:id="rId40"/>
    <p:sldId id="411" r:id="rId41"/>
    <p:sldId id="418" r:id="rId42"/>
    <p:sldId id="396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A353"/>
    <a:srgbClr val="507ED9"/>
    <a:srgbClr val="12BBB1"/>
    <a:srgbClr val="5CAA9B"/>
    <a:srgbClr val="6F0D2D"/>
    <a:srgbClr val="E7B349"/>
    <a:srgbClr val="4E95DA"/>
    <a:srgbClr val="DB6D32"/>
    <a:srgbClr val="DA6D32"/>
    <a:srgbClr val="C95D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3543AD-240F-4F27-811B-4D4DF4BEBD82}" v="2" dt="2025-03-20T02:57:26.855"/>
    <p1510:client id="{AE359346-8D9E-41E1-B404-6EE3115161E3}" v="5" dt="2025-03-19T13:58:36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762"/>
    <p:restoredTop sz="94616"/>
  </p:normalViewPr>
  <p:slideViewPr>
    <p:cSldViewPr snapToGrid="0">
      <p:cViewPr varScale="1">
        <p:scale>
          <a:sx n="118" d="100"/>
          <a:sy n="118" d="100"/>
        </p:scale>
        <p:origin x="240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BF8A0-3F14-C345-B26F-C8D113EBE857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484FE-0F1A-7049-84A2-208BAC13C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41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3477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484FE-0F1A-7049-84A2-208BAC13C9F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146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4478-0820-5895-3712-D35AA6651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FA7768-3972-A212-F1E4-8713FB438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4395E-E60A-CD83-86F4-55E4A5BEB9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0CD4A-0E77-2EF1-3C67-922FF48C75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7191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686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7017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0ACC8E-18DC-DC46-8E9A-CDE7F685AE3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812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C7FE09-299A-A541-9427-0205CC082F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9540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6F68-5798-4DEF-517C-80FE75B31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3589A5-31D2-F1A0-3346-96C043CD1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8A6F84-ECC3-DDB5-0DC5-11793DF3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DA94D5-0AF0-7FC7-9A73-193525A69A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1484FE-0F1A-7049-84A2-208BAC13C9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7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0596A-BEC4-C0B6-2942-00AE4F05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D8F60F-891B-0DF0-F6C8-AC34D328B6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C40218-07F9-EAAC-CE61-7A0524B33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7ED15-48FC-F11A-BA93-2691A72DA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FF685D-9A61-9A05-5417-7BDF2430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1F7D0-51F5-FC07-14FF-71E98B1B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E4AF2-2398-68B4-3847-723F0CF12A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E0D294-E049-D054-8A8C-39E7257BC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B2A29-3294-63EF-C830-60990E347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6510F-5D32-1B6D-8806-2C434236D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6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C26EA-C25A-345D-CF1C-F582D114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CCC03-A90B-4FF1-5F51-36FB77994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088FA-D485-C5D3-41AE-BAE1965E4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5A9E-57A9-451F-2682-A1DB5CCBA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8E5159-5AA5-1140-3DFE-BC9253329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CD702-D741-39A9-636E-92DAEA93B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DD824-831C-A3BD-420D-CB05CBAD71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BF7DB-A94C-38C4-D24B-525758E50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6099D-0BE8-A941-E285-70557F9EE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2FC45-C4E0-E364-B567-F20C21FA3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1AB5E2-36BB-733E-6DC6-70854B63F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31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258B-B9FC-F29F-D731-B71C159DA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841A4-65CB-3ECD-D472-FD2C4EADD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4AD4D8-4176-7EE3-54B6-B7790200B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EDCB7C-0489-095D-0436-E032BDF573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081A24-857C-C7E5-8314-73E8F52E8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26E39E-71CC-229F-65C2-9D83A8372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9589E9-1DD9-8B4B-DCE2-E95EB9048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4AF5FD-D813-EF98-C15C-BC8E586DA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754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AC49F-F2DD-E76C-B15A-EA3410662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FD643-F558-E30E-3CFB-F2CCDD7D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387560-11F0-BD4A-D985-C129C3AD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7619C-18FB-570F-18D9-8F2069F09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61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CB6665-B5B4-F745-9CBF-183228BC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A602CE-866F-4ECF-3E0C-81FA40594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194BD-118E-D123-5021-859286E83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E322-F66D-643D-6851-71276910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40A5D-A40B-48DA-CC05-4D1DCB11C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74D6B-4B27-F562-3CA1-AB9961C31A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99438-3EF8-4062-DA21-DC359B890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12C5D-2E07-6EF7-CEEF-D1A2AB17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2C5294-EC17-6564-6BF4-FD53F92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0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DF924-D573-AD61-485F-C372FEC6FC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A48664-9700-F3F4-883B-D69073441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14FC6-B350-3322-B965-87A0450CFC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B7A70-B13D-5782-B94F-4D44B928C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7020F9-5ECA-7DAF-91E6-C3A935E58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286830-8B31-B377-1872-512A273DD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82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9B56D-DCC5-534E-CBDD-FA67BF5AE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E6BAF-6B52-78C8-BA56-8892BF44D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0C7B5-8CB4-E3CD-8EF3-7B1C45C7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0C27C-A7BA-8AFB-E86B-B9B8F98D1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9C5B3-CAAA-DD47-5C30-FDCD0C749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94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093AD2-B14C-5580-5058-3EDCFA451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A9F511-FD3C-3900-E242-1447E6AE4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D5D856-851D-5BCA-13FC-76B85B5B2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797E2-05DD-42C7-C071-6AC459563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6B3A5-3066-AFE5-D056-81804975E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11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0BB1-90B5-7421-1624-30DEA44FBA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20440-6555-54F3-938B-6335153DE6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28AE-0A2A-5975-A5E5-210764DD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B5CA-49B3-CC1C-06B9-1186CF035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E14A2-51FD-A480-7E8C-000846CCB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72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60AFA-C7B6-72E8-963E-58BB48878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31469-0E37-A474-547D-90E42F63F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E4EC39-E3B9-E467-BA16-4046C0524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BD826-88DF-2115-4327-747E02A43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CF658-93CB-8F1E-FF17-E918D6E5C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51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00F99-F5E4-DC9B-5E73-28E8779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7A1C4-CD55-9CD0-50EF-D05B3049F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9551D-F6CD-4DBB-0444-113FA577F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E98B4-6D11-A4A4-55BB-45A7541A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67E4A-0428-95E1-701B-A26BB891E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107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5F2BB-6FF9-F7A4-E802-7C3A73C1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64085-83AC-8291-52C8-108382BD7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D995D-1034-AE33-DE3E-39F99A335A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5269-5C89-9BC7-EF4A-92578192F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9E92B-B1D6-99B6-8B98-43AA6799C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D7D08-C699-A0E7-60CF-A04D1FA87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550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65F8C-8004-B52B-3062-AC5FC5666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A4F5D-3678-E672-C492-164CC900B1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D7DBD5-BDC9-318B-893A-13681B23B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175F9E-D2B1-C9D8-317C-CECEF664EF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4C1FB2-1C4F-1066-0C03-6F6F6011C3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EAD088-BC20-C78A-814A-B2202170F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D1A9BF-60DC-B281-D1E8-B607F6E45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5D3832-A0EC-2684-9146-2280909F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37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F4933-446E-6390-14C8-9A9EB5128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686166-E871-E513-4FA4-266CF8AAD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B510E3-1410-4E3E-FFB8-64C7D0BCC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265FAD-109D-7285-5EA6-FE1CE566B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195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BB17FC-36BB-1F98-E650-52916CB6F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86F271-E90F-4908-C532-A3BC02480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3E6FFA-718E-3580-71AF-BCD162A2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9745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B5787-2684-7D7B-71C3-485D4A41E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24DDC-231A-EBB0-8CEC-6C1F51F41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95960D-C3A4-309F-95F3-9B5A0667E0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8BE1C-F459-2AC8-60E6-6AB8B0A4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2305BB-9782-1F13-5C13-AABC122AC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D5DE15-B013-6AB1-CC46-B2964D853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2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E7ECA-5A52-F7EA-394F-2254E3384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CD114A-3E10-CB0D-F5A2-88A5FB029F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2B0FB-79A0-C1EA-3810-CEB4D5FBE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DFACBB-F665-FDC8-90EB-E40C40A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1943F6-4EBD-6DF4-5EA7-08828818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7C481-5267-AC6D-B3CE-9A0E52C40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74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9966-0C59-DE94-3F89-CE3B5E77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336E08-E147-EE55-0BF7-EDEC5135F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3038D-9442-8F3B-07D5-F463168AC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DE78-6EAE-A9CF-2618-560009273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B8846-C915-C96E-AE10-11CB8C221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84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3D6AB6-E997-F66F-91B0-12381D76BB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DA350E-E3E2-98EF-65AC-B45268106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E7C6E-272F-D780-B1C4-B50EA2110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0F09D-3D3A-E614-8BF5-047F423DC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42B70A-8B3B-5A46-FF6A-685A37FF8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7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E9EB87-47C2-96AC-0A6D-FFE58CDC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6B0719-C7DF-C8BB-8A92-B415798BC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790BF-E3F7-D496-E781-E8DA0E8616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3A3F87-000E-7646-95A8-ED14C0EB8E0A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A23D9-0B6F-F001-CCC8-49047E6A22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E008C0-3860-8E7C-88A3-6DA7E5246E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6E587-034D-8D44-B3A1-236A06162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57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12462F-BC68-5BD6-0B01-E75117CEA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E044E0-E47B-304D-16AA-7B8FDB322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0709D0-ACD4-8389-2316-AFCCEB1ABD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7C61BF-716F-3D47-A2F2-6D5653576AA4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ADCA9-8BF8-887C-2243-449BCC91C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BC48D-D93D-4390-C8C8-89C592CD3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5790E-EB7C-6449-A205-4FECE5C2C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3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.pn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3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5" Type="http://schemas.openxmlformats.org/officeDocument/2006/relationships/image" Target="../media/image3.pn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677EB3B-53BC-7FEF-9E96-461AF2CE38D8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75CA5F-537A-4421-19F7-7C0830D254A2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0865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B1407B8F-8375-CFBE-3CCB-EC66CBDD395F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F7FB541-6AFA-0019-BC56-FB6FF5A8AD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3854" y="1055333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 hora de </a:t>
            </a:r>
            <a:r>
              <a:rPr lang="en-AU" sz="2400" b="1" dirty="0" err="1">
                <a:solidFill>
                  <a:srgbClr val="4C7776"/>
                </a:solidFill>
                <a:effectLst/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4C7776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55D055D-D236-3FFF-7174-E84185C3C564}"/>
              </a:ext>
            </a:extLst>
          </p:cNvPr>
          <p:cNvSpPr/>
          <p:nvPr/>
        </p:nvSpPr>
        <p:spPr>
          <a:xfrm>
            <a:off x="0" y="444700"/>
            <a:ext cx="5808372" cy="440037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E2841">
                  <a:lumMod val="50000"/>
                  <a:lumOff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5B798A9C-9FC7-F5F7-B2CD-BB789E3B34D7}"/>
              </a:ext>
            </a:extLst>
          </p:cNvPr>
          <p:cNvSpPr txBox="1">
            <a:spLocks/>
          </p:cNvSpPr>
          <p:nvPr/>
        </p:nvSpPr>
        <p:spPr>
          <a:xfrm>
            <a:off x="317943" y="1577872"/>
            <a:ext cx="8685380" cy="46154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brinquedos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guardar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no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lugar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Agora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hora de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escutar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sentar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pois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do amigo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D21E2A0-374C-4A46-F0E0-8D732EFA72E8}"/>
              </a:ext>
            </a:extLst>
          </p:cNvPr>
          <p:cNvSpPr txBox="1">
            <a:spLocks/>
          </p:cNvSpPr>
          <p:nvPr/>
        </p:nvSpPr>
        <p:spPr>
          <a:xfrm>
            <a:off x="40052" y="6642340"/>
            <a:ext cx="7948942" cy="2156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"Pack It Up" by Coralie Fraser, copyright © 2022 General Conference </a:t>
            </a: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Corporation®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3CF540A-FD60-8806-6899-0F434254A2F2}"/>
              </a:ext>
            </a:extLst>
          </p:cNvPr>
          <p:cNvSpPr txBox="1">
            <a:spLocks/>
          </p:cNvSpPr>
          <p:nvPr/>
        </p:nvSpPr>
        <p:spPr>
          <a:xfrm>
            <a:off x="-1" y="435228"/>
            <a:ext cx="58083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PARA OS QUE CHEGAM MAIS CEDO</a:t>
            </a:r>
          </a:p>
        </p:txBody>
      </p:sp>
      <p:pic>
        <p:nvPicPr>
          <p:cNvPr id="17" name="É Hora de Escutar">
            <a:hlinkClick r:id="" action="ppaction://media"/>
            <a:extLst>
              <a:ext uri="{FF2B5EF4-FFF2-40B4-BE49-F238E27FC236}">
                <a16:creationId xmlns:a16="http://schemas.microsoft.com/office/drawing/2014/main" id="{4A22B32C-F0C9-3443-9FDD-F29EF7DAFA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57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0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7F24C9-BCBD-C723-D284-5D3F8F6FB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7F79D76-6E3E-1541-64DC-C84AAC44E2DC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4C777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PARA OS QUE CHEGAM MAIS CEDO</a:t>
            </a:r>
          </a:p>
        </p:txBody>
      </p:sp>
    </p:spTree>
    <p:extLst>
      <p:ext uri="{BB962C8B-B14F-4D97-AF65-F5344CB8AC3E}">
        <p14:creationId xmlns:p14="http://schemas.microsoft.com/office/powerpoint/2010/main" val="4044135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907895-FC5E-CD8C-B49D-221FE4F84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7AB0EDF5-58FA-5EED-7BE0-B6C6EBA0DAA6}"/>
              </a:ext>
            </a:extLst>
          </p:cNvPr>
          <p:cNvSpPr/>
          <p:nvPr/>
        </p:nvSpPr>
        <p:spPr>
          <a:xfrm>
            <a:off x="1547495" y="1174499"/>
            <a:ext cx="5901891" cy="4509002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BOAS-VINDAS E LOUVOR</a:t>
            </a:r>
          </a:p>
        </p:txBody>
      </p:sp>
    </p:spTree>
    <p:extLst>
      <p:ext uri="{BB962C8B-B14F-4D97-AF65-F5344CB8AC3E}">
        <p14:creationId xmlns:p14="http://schemas.microsoft.com/office/powerpoint/2010/main" val="21477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5ACC0CB-58E6-DF16-C465-6178CA220475}"/>
              </a:ext>
            </a:extLst>
          </p:cNvPr>
          <p:cNvSpPr txBox="1">
            <a:spLocks/>
          </p:cNvSpPr>
          <p:nvPr/>
        </p:nvSpPr>
        <p:spPr>
          <a:xfrm>
            <a:off x="3097096" y="5461000"/>
            <a:ext cx="5997808" cy="215900"/>
          </a:xfrm>
          <a:prstGeom prst="rect">
            <a:avLst/>
          </a:prstGeom>
          <a:solidFill>
            <a:srgbClr val="FFFFFF">
              <a:alpha val="53333"/>
            </a:srgb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Illustration by Daniel Gallardo,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B68DDF-B4C6-1193-2239-374A5E0898F7}"/>
              </a:ext>
            </a:extLst>
          </p:cNvPr>
          <p:cNvSpPr txBox="1"/>
          <p:nvPr/>
        </p:nvSpPr>
        <p:spPr>
          <a:xfrm>
            <a:off x="0" y="587828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-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vindo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à</a:t>
            </a:r>
            <a:r>
              <a:rPr lang="en-US" sz="4800" b="1" dirty="0">
                <a:solidFill>
                  <a:srgbClr val="E97132"/>
                </a:solidFill>
                <a:latin typeface="Century Gothic" panose="020B0502020202020204" pitchFamily="34" charset="0"/>
              </a:rPr>
              <a:t> Escola </a:t>
            </a:r>
            <a:r>
              <a:rPr lang="en-US" sz="4800" b="1" dirty="0" err="1">
                <a:solidFill>
                  <a:srgbClr val="E97132"/>
                </a:solidFill>
                <a:latin typeface="Century Gothic" panose="020B0502020202020204" pitchFamily="34" charset="0"/>
              </a:rPr>
              <a:t>Sabatina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E97132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6741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B8C69B-3E01-A641-5F32-1C43F03ED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4E79139B-F258-0811-E2DA-462770598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C208C10-47BF-8EC6-926B-3811952CBF41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847A5A46-3CDA-5701-3AA8-875742BEFD73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Hello, Olá,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Namaste, </a:t>
            </a:r>
            <a:r>
              <a:rPr lang="en-US" sz="2800" dirty="0" err="1">
                <a:latin typeface="Century Gothic" panose="020B0502020202020204" pitchFamily="34" charset="0"/>
              </a:rPr>
              <a:t>Nihao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Bonjour, Shalom,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Guten</a:t>
            </a:r>
            <a:r>
              <a:rPr lang="en-US" sz="2800" dirty="0">
                <a:latin typeface="Century Gothic" panose="020B0502020202020204" pitchFamily="34" charset="0"/>
              </a:rPr>
              <a:t> Tag, Ciao,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4AB6D64-ECFC-F480-EF8E-C2A82778CC7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" name="Bem-vindo És">
            <a:hlinkClick r:id="" action="ppaction://media"/>
            <a:extLst>
              <a:ext uri="{FF2B5EF4-FFF2-40B4-BE49-F238E27FC236}">
                <a16:creationId xmlns:a16="http://schemas.microsoft.com/office/drawing/2014/main" id="{45529FC9-33F1-304E-97EA-5A9CC0D2FE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05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6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DA561-5C4D-5DDD-67DD-5607A5D79C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34DC44B-B773-5848-48D4-C419AC2C6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15884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Bem-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Vindo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B6C3B39-F0E5-841E-EC91-52E843B919C7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812B2F0E-CF98-5AFA-F6C0-9D5702B8032F}"/>
              </a:ext>
            </a:extLst>
          </p:cNvPr>
          <p:cNvSpPr txBox="1">
            <a:spLocks/>
          </p:cNvSpPr>
          <p:nvPr/>
        </p:nvSpPr>
        <p:spPr>
          <a:xfrm>
            <a:off x="418641" y="1764406"/>
            <a:ext cx="7588794" cy="45977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__ __ __, __ __,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Seja </a:t>
            </a:r>
            <a:r>
              <a:rPr lang="en-US" sz="2800" dirty="0" err="1">
                <a:latin typeface="Century Gothic" panose="020B0502020202020204" pitchFamily="34" charset="0"/>
              </a:rPr>
              <a:t>donde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fores</a:t>
            </a:r>
            <a:r>
              <a:rPr lang="en-US" sz="2800" dirty="0"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bem-vindo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aqui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latin typeface="Century Gothic" panose="020B0502020202020204" pitchFamily="34" charset="0"/>
              </a:rPr>
              <a:t>Bem-</a:t>
            </a:r>
            <a:r>
              <a:rPr lang="en-US" sz="2800" dirty="0" err="1">
                <a:latin typeface="Century Gothic" panose="020B0502020202020204" pitchFamily="34" charset="0"/>
              </a:rPr>
              <a:t>vindo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és</a:t>
            </a:r>
            <a:r>
              <a:rPr lang="en-US" sz="2800" dirty="0">
                <a:latin typeface="Century Gothic" panose="020B0502020202020204" pitchFamily="34" charset="0"/>
              </a:rPr>
              <a:t>. </a:t>
            </a:r>
            <a:r>
              <a:rPr lang="en-US" sz="2000" dirty="0">
                <a:latin typeface="Century Gothic" panose="020B0502020202020204" pitchFamily="34" charset="0"/>
              </a:rPr>
              <a:t>(X4)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latin typeface="Century Gothic" panose="020B0502020202020204" pitchFamily="34" charset="0"/>
              </a:rPr>
              <a:t> </a:t>
            </a:r>
            <a:r>
              <a:rPr lang="en-US" sz="2000" dirty="0" err="1">
                <a:latin typeface="Century Gothic" panose="020B0502020202020204" pitchFamily="34" charset="0"/>
              </a:rPr>
              <a:t>tudo</a:t>
            </a:r>
            <a:r>
              <a:rPr lang="en-US" sz="2000" dirty="0"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C32CAD-C46D-BD1D-78BF-841145213567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BOAS-VINDAS E LOUVOR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D9DD20-2DF0-DEC2-E462-AF010E36193B}"/>
              </a:ext>
            </a:extLst>
          </p:cNvPr>
          <p:cNvSpPr txBox="1"/>
          <p:nvPr/>
        </p:nvSpPr>
        <p:spPr>
          <a:xfrm>
            <a:off x="4841913" y="468659"/>
            <a:ext cx="32846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1200" b="1" dirty="0"/>
              <a:t>A </a:t>
            </a:r>
            <a:r>
              <a:rPr lang="en-US" sz="1200" b="1" dirty="0" err="1"/>
              <a:t>tua</a:t>
            </a:r>
            <a:r>
              <a:rPr lang="en-US" sz="1200" b="1" dirty="0"/>
              <a:t> </a:t>
            </a:r>
            <a:r>
              <a:rPr lang="en-US" sz="1200" b="1" dirty="0" err="1"/>
              <a:t>vez</a:t>
            </a:r>
            <a:r>
              <a:rPr lang="en-US" sz="1200" dirty="0"/>
              <a:t>! </a:t>
            </a:r>
            <a:r>
              <a:rPr lang="en-US" sz="1200" dirty="0" err="1"/>
              <a:t>Insere</a:t>
            </a:r>
            <a:r>
              <a:rPr lang="en-US" sz="1200" dirty="0"/>
              <a:t> a </a:t>
            </a:r>
            <a:r>
              <a:rPr lang="en-US" sz="1200" dirty="0" err="1"/>
              <a:t>tua</a:t>
            </a:r>
            <a:r>
              <a:rPr lang="en-US" sz="1200" dirty="0"/>
              <a:t> </a:t>
            </a:r>
            <a:r>
              <a:rPr lang="en-US" sz="1200" dirty="0" err="1"/>
              <a:t>própria</a:t>
            </a:r>
            <a:r>
              <a:rPr lang="en-US" sz="1200" dirty="0"/>
              <a:t> </a:t>
            </a:r>
            <a:r>
              <a:rPr lang="en-US" sz="1200" dirty="0" err="1"/>
              <a:t>saudação</a:t>
            </a:r>
            <a:r>
              <a:rPr lang="en-US" sz="1200" dirty="0"/>
              <a:t>, </a:t>
            </a:r>
            <a:r>
              <a:rPr lang="en-US" sz="1200" dirty="0" err="1"/>
              <a:t>uma</a:t>
            </a:r>
            <a:r>
              <a:rPr lang="en-US" sz="1200" dirty="0"/>
              <a:t> </a:t>
            </a:r>
            <a:r>
              <a:rPr lang="en-US" sz="1200" dirty="0" err="1"/>
              <a:t>sílaba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espaço</a:t>
            </a:r>
            <a:r>
              <a:rPr lang="en-US" sz="1200" dirty="0"/>
              <a:t> (p. ex., Bon-jour, Sha-</a:t>
            </a:r>
            <a:r>
              <a:rPr lang="en-US" sz="1200" dirty="0" err="1"/>
              <a:t>lom</a:t>
            </a:r>
            <a:r>
              <a:rPr lang="en-US" sz="1200" dirty="0"/>
              <a:t>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0" name="Bem-vindo És (Backing)">
            <a:hlinkClick r:id="" action="ppaction://media"/>
            <a:extLst>
              <a:ext uri="{FF2B5EF4-FFF2-40B4-BE49-F238E27FC236}">
                <a16:creationId xmlns:a16="http://schemas.microsoft.com/office/drawing/2014/main" id="{728EECC4-58D6-D761-CE80-DAE6EBDCDF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0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344D7-A753-F064-4598-E23AADD4C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371C8-F662-5719-12CA-41B4CFC8C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5847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Jesus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 o Meu Deus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4BBD0-E95D-FFCD-F6EE-B7682DC4C871}"/>
              </a:ext>
            </a:extLst>
          </p:cNvPr>
          <p:cNvSpPr txBox="1">
            <a:spLocks/>
          </p:cNvSpPr>
          <p:nvPr/>
        </p:nvSpPr>
        <p:spPr>
          <a:xfrm>
            <a:off x="266700" y="1480458"/>
            <a:ext cx="7586584" cy="5072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Rei e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mestre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Salvador.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ombro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amigo.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perfeito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amável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fiel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bondoso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perdoa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Repete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meu Deus.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80E2AD-6C35-F28E-1CF2-F84D17C85D30}"/>
              </a:ext>
            </a:extLst>
          </p:cNvPr>
          <p:cNvSpPr txBox="1">
            <a:spLocks/>
          </p:cNvSpPr>
          <p:nvPr/>
        </p:nvSpPr>
        <p:spPr>
          <a:xfrm>
            <a:off x="203200" y="6445494"/>
            <a:ext cx="7111332" cy="3821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“Jesus Is My God" by Rosie Smith, copyright © 2025 General Conference Corporation® of Seventh-day Adventists. 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0AB5D08-3393-7FAD-FE93-8342F6888F5C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34D4379-B08B-AFD8-22C5-587522FB99E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Jesus é o Meu Deus">
            <a:hlinkClick r:id="" action="ppaction://media"/>
            <a:extLst>
              <a:ext uri="{FF2B5EF4-FFF2-40B4-BE49-F238E27FC236}">
                <a16:creationId xmlns:a16="http://schemas.microsoft.com/office/drawing/2014/main" id="{763ADAC9-2865-82C5-FB5B-9EBA5A3B73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56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2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0344D7-A753-F064-4598-E23AADD4C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371C8-F662-5719-12CA-41B4CFC8CF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532" y="1074798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latin typeface="Century Gothic" panose="020B0502020202020204" pitchFamily="34" charset="0"/>
              </a:rPr>
              <a:t>Vou Quieto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Escutar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C4BBD0-E95D-FFCD-F6EE-B7682DC4C871}"/>
              </a:ext>
            </a:extLst>
          </p:cNvPr>
          <p:cNvSpPr txBox="1">
            <a:spLocks/>
          </p:cNvSpPr>
          <p:nvPr/>
        </p:nvSpPr>
        <p:spPr>
          <a:xfrm>
            <a:off x="688164" y="1612809"/>
            <a:ext cx="7588938" cy="47411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US" sz="2400" dirty="0"/>
              <a:t>Posso as </a:t>
            </a:r>
            <a:r>
              <a:rPr lang="en-US" sz="2400" dirty="0" err="1"/>
              <a:t>mãos</a:t>
            </a:r>
            <a:r>
              <a:rPr lang="en-US" sz="2400" dirty="0"/>
              <a:t> </a:t>
            </a:r>
            <a:r>
              <a:rPr lang="en-US" sz="2400" dirty="0" err="1"/>
              <a:t>abanar</a:t>
            </a:r>
            <a:endParaRPr lang="en-US" sz="2400" dirty="0"/>
          </a:p>
          <a:p>
            <a:r>
              <a:rPr lang="en-US" sz="2400" dirty="0" err="1"/>
              <a:t>Mexer</a:t>
            </a:r>
            <a:r>
              <a:rPr lang="en-US" sz="2400" dirty="0"/>
              <a:t> no </a:t>
            </a:r>
            <a:r>
              <a:rPr lang="en-US" sz="2400" dirty="0" err="1"/>
              <a:t>nariz</a:t>
            </a:r>
            <a:endParaRPr lang="en-US" sz="2400" dirty="0"/>
          </a:p>
          <a:p>
            <a:r>
              <a:rPr lang="en-US" sz="2400" dirty="0"/>
              <a:t>Posso </a:t>
            </a:r>
            <a:r>
              <a:rPr lang="en-US" sz="2400" dirty="0" err="1"/>
              <a:t>ficar</a:t>
            </a:r>
            <a:r>
              <a:rPr lang="en-US" sz="2400" dirty="0"/>
              <a:t> de </a:t>
            </a:r>
            <a:r>
              <a:rPr lang="en-US" sz="2400" dirty="0" err="1"/>
              <a:t>pé</a:t>
            </a:r>
            <a:endParaRPr lang="en-US" sz="2400" dirty="0"/>
          </a:p>
          <a:p>
            <a:r>
              <a:rPr lang="en-US" sz="2400" dirty="0"/>
              <a:t>Em </a:t>
            </a:r>
            <a:r>
              <a:rPr lang="en-US" sz="2400" dirty="0" err="1"/>
              <a:t>bico</a:t>
            </a:r>
            <a:r>
              <a:rPr lang="en-US" sz="2400" dirty="0"/>
              <a:t> dos </a:t>
            </a:r>
            <a:r>
              <a:rPr lang="en-US" sz="2400" dirty="0" err="1"/>
              <a:t>pés</a:t>
            </a:r>
            <a:endParaRPr lang="en-US" sz="2400" dirty="0"/>
          </a:p>
          <a:p>
            <a:r>
              <a:rPr lang="en-US" sz="2400" dirty="0" err="1"/>
              <a:t>Até</a:t>
            </a:r>
            <a:r>
              <a:rPr lang="en-US" sz="2400" dirty="0"/>
              <a:t> </a:t>
            </a:r>
            <a:r>
              <a:rPr lang="en-US" sz="2400" dirty="0" err="1"/>
              <a:t>posso</a:t>
            </a:r>
            <a:r>
              <a:rPr lang="en-US" sz="2400" dirty="0"/>
              <a:t> </a:t>
            </a:r>
            <a:r>
              <a:rPr lang="en-US" sz="2400" dirty="0" err="1"/>
              <a:t>saltar</a:t>
            </a:r>
            <a:endParaRPr lang="en-US" sz="2400" dirty="0"/>
          </a:p>
          <a:p>
            <a:r>
              <a:rPr lang="en-US" sz="2400" dirty="0"/>
              <a:t>E </a:t>
            </a:r>
            <a:r>
              <a:rPr lang="en-US" sz="2400" dirty="0" err="1"/>
              <a:t>uma</a:t>
            </a:r>
            <a:r>
              <a:rPr lang="en-US" sz="2400" dirty="0"/>
              <a:t> volta </a:t>
            </a:r>
            <a:r>
              <a:rPr lang="en-US" sz="2400" dirty="0" err="1"/>
              <a:t>dar</a:t>
            </a:r>
            <a:endParaRPr lang="en-US" sz="2400" dirty="0"/>
          </a:p>
          <a:p>
            <a:r>
              <a:rPr lang="en-US" sz="2400" dirty="0"/>
              <a:t>Eu </a:t>
            </a:r>
            <a:r>
              <a:rPr lang="en-US" sz="2400" dirty="0" err="1"/>
              <a:t>posso</a:t>
            </a:r>
            <a:r>
              <a:rPr lang="en-US" sz="2400" dirty="0"/>
              <a:t> </a:t>
            </a:r>
            <a:r>
              <a:rPr lang="en-US" sz="2400" dirty="0" err="1"/>
              <a:t>agachar</a:t>
            </a:r>
            <a:endParaRPr lang="en-US" sz="2400" dirty="0"/>
          </a:p>
          <a:p>
            <a:r>
              <a:rPr lang="en-US" sz="2400" dirty="0"/>
              <a:t>E </a:t>
            </a:r>
            <a:r>
              <a:rPr lang="en-US" sz="2400" dirty="0" err="1"/>
              <a:t>quietinho</a:t>
            </a:r>
            <a:r>
              <a:rPr lang="en-US" sz="2400" dirty="0"/>
              <a:t> </a:t>
            </a:r>
            <a:r>
              <a:rPr lang="en-US" sz="2400" dirty="0" err="1"/>
              <a:t>sentar</a:t>
            </a:r>
            <a:endParaRPr lang="en-US" sz="2400" dirty="0"/>
          </a:p>
          <a:p>
            <a:r>
              <a:rPr lang="en-US" sz="2400" dirty="0"/>
              <a:t>Posso as </a:t>
            </a:r>
            <a:r>
              <a:rPr lang="en-US" sz="2400" dirty="0" err="1"/>
              <a:t>mãos</a:t>
            </a:r>
            <a:r>
              <a:rPr lang="en-US" sz="2400" dirty="0"/>
              <a:t> </a:t>
            </a:r>
            <a:r>
              <a:rPr lang="en-US" sz="2400" dirty="0" err="1"/>
              <a:t>juntar</a:t>
            </a:r>
            <a:endParaRPr lang="en-US" sz="2400" dirty="0"/>
          </a:p>
          <a:p>
            <a:r>
              <a:rPr lang="en-US" sz="2400" dirty="0" err="1"/>
              <a:t>Os</a:t>
            </a:r>
            <a:r>
              <a:rPr lang="en-US" sz="2400" dirty="0"/>
              <a:t> </a:t>
            </a:r>
            <a:r>
              <a:rPr lang="en-US" sz="2400" dirty="0" err="1"/>
              <a:t>ouvidos</a:t>
            </a:r>
            <a:r>
              <a:rPr lang="en-US" sz="2400" dirty="0"/>
              <a:t> </a:t>
            </a:r>
            <a:r>
              <a:rPr lang="en-US" sz="2400" dirty="0" err="1"/>
              <a:t>abrir</a:t>
            </a:r>
            <a:endParaRPr lang="en-US" sz="2400" dirty="0"/>
          </a:p>
          <a:p>
            <a:r>
              <a:rPr lang="en-US" sz="2400" dirty="0"/>
              <a:t>Ao </a:t>
            </a:r>
            <a:r>
              <a:rPr lang="en-US" sz="2400" dirty="0" err="1"/>
              <a:t>ler</a:t>
            </a:r>
            <a:r>
              <a:rPr lang="en-US" sz="2400" dirty="0"/>
              <a:t> a </a:t>
            </a:r>
            <a:r>
              <a:rPr lang="en-US" sz="2400" dirty="0" err="1"/>
              <a:t>Bíblia</a:t>
            </a:r>
            <a:endParaRPr lang="en-US" sz="2400" dirty="0"/>
          </a:p>
          <a:p>
            <a:r>
              <a:rPr lang="en-US" sz="2400" dirty="0"/>
              <a:t>Vou </a:t>
            </a:r>
            <a:r>
              <a:rPr lang="en-US" sz="2400" dirty="0" err="1"/>
              <a:t>quieto</a:t>
            </a:r>
            <a:r>
              <a:rPr lang="en-US" sz="2400" dirty="0"/>
              <a:t> </a:t>
            </a:r>
            <a:r>
              <a:rPr lang="en-US" sz="2400" dirty="0" err="1"/>
              <a:t>escutar</a:t>
            </a:r>
            <a:endParaRPr lang="en-US" sz="2400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EEE1BF4-CEC3-BB4D-5272-F5C375997CE5}"/>
              </a:ext>
            </a:extLst>
          </p:cNvPr>
          <p:cNvSpPr/>
          <p:nvPr/>
        </p:nvSpPr>
        <p:spPr>
          <a:xfrm>
            <a:off x="0" y="446114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E82C4E-CA73-D97B-9D04-E92660784412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7" name="Vou Quieto Escutar">
            <a:hlinkClick r:id="" action="ppaction://media"/>
            <a:extLst>
              <a:ext uri="{FF2B5EF4-FFF2-40B4-BE49-F238E27FC236}">
                <a16:creationId xmlns:a16="http://schemas.microsoft.com/office/drawing/2014/main" id="{F50F772E-6EEB-6747-4B26-4F729DD354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4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6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7EDCA7-28FD-E4A3-E628-7327A9247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1294404-881A-08A2-7030-8950AE17FE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7A8D371C-6B63-2AC5-8B4E-C54F2A63E078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há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frente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um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gigante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pequeno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sou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 triste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fraco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Eu sei 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chamar.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AB0DFBB-A546-7611-7682-CDD654F59C5A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D6E22EA-E7BA-75B8-5F9E-141E5DAF3C41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9" name="O Que Jesus Pode Fazer">
            <a:hlinkClick r:id="" action="ppaction://media"/>
            <a:extLst>
              <a:ext uri="{FF2B5EF4-FFF2-40B4-BE49-F238E27FC236}">
                <a16:creationId xmlns:a16="http://schemas.microsoft.com/office/drawing/2014/main" id="{ED217D78-48FA-132E-0C9C-F65B0DC79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02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54AA5-D04F-9A41-BAFF-A5D7BF7BD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57D34BE-B909-751C-73BA-0ABCCE9AAA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BD75BC4-1B40-BD0E-B29A-6335F58919DC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A05EF29-7FD1-5BC5-77F7-D5365EFBB517}"/>
              </a:ext>
            </a:extLst>
          </p:cNvPr>
          <p:cNvSpPr txBox="1">
            <a:spLocks/>
          </p:cNvSpPr>
          <p:nvPr/>
        </p:nvSpPr>
        <p:spPr>
          <a:xfrm>
            <a:off x="866707" y="151575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ouvir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Vai-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ajudar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Paz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576B434-A489-4B61-753D-44472EAE9A78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745A86-CBC3-6222-B4C9-BB755D419CE9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74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36F9D8-7517-9067-54D8-D63B21A3E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91B07D7-E36C-4270-4635-9992FAACF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O </a:t>
            </a:r>
            <a:r>
              <a:rPr lang="en-AU" sz="2400" b="1" dirty="0" err="1">
                <a:solidFill>
                  <a:srgbClr val="CC6527"/>
                </a:solidFill>
                <a:latin typeface="Century Gothic" panose="020B0502020202020204" pitchFamily="34" charset="0"/>
              </a:rPr>
              <a:t>Q</a:t>
            </a:r>
            <a:r>
              <a:rPr lang="en-AU" sz="2400" b="1" dirty="0" err="1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ue</a:t>
            </a:r>
            <a:r>
              <a:rPr lang="en-AU" sz="2400" b="1" dirty="0">
                <a:solidFill>
                  <a:srgbClr val="CC6527"/>
                </a:solidFill>
                <a:effectLst/>
                <a:latin typeface="Century Gothic" panose="020B0502020202020204" pitchFamily="34" charset="0"/>
              </a:rPr>
              <a:t> Jesus Pode Fazer?</a:t>
            </a:r>
            <a:endParaRPr lang="en-AU" sz="2400" dirty="0">
              <a:solidFill>
                <a:srgbClr val="CC6527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40E2C5B-87BB-90CA-8CB6-7319A399F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2585" y="1382164"/>
            <a:ext cx="9261336" cy="5040608"/>
          </a:xfrm>
        </p:spPr>
        <p:txBody>
          <a:bodyPr>
            <a:normAutofit/>
          </a:bodyPr>
          <a:lstStyle/>
          <a:p>
            <a:endParaRPr lang="en-US" sz="2000" i="1" dirty="0">
              <a:effectLst/>
              <a:latin typeface="Helvetica" pitchFamily="2" charset="0"/>
            </a:endParaRPr>
          </a:p>
          <a:p>
            <a:endParaRPr lang="en-US" sz="2000" i="1" dirty="0"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  <a:p>
            <a:endParaRPr lang="en-US" sz="4600" i="1" dirty="0">
              <a:effectLst/>
              <a:latin typeface="Helvetica" pitchFamily="2" charset="0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4C6692E-A8AB-D02B-EC06-B7AF1BB82B3D}"/>
              </a:ext>
            </a:extLst>
          </p:cNvPr>
          <p:cNvSpPr txBox="1">
            <a:spLocks/>
          </p:cNvSpPr>
          <p:nvPr/>
        </p:nvSpPr>
        <p:spPr>
          <a:xfrm>
            <a:off x="975041" y="1515759"/>
            <a:ext cx="7617974" cy="49236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5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8CDF7A3-6BE7-E848-840F-4A3B19053E9C}"/>
              </a:ext>
            </a:extLst>
          </p:cNvPr>
          <p:cNvSpPr txBox="1">
            <a:spLocks/>
          </p:cNvSpPr>
          <p:nvPr/>
        </p:nvSpPr>
        <p:spPr>
          <a:xfrm>
            <a:off x="866707" y="1632989"/>
            <a:ext cx="7617974" cy="4745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capaz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Do, do, do, do, do, do.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698A783-D728-F16E-1281-9B57564B0D2E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10566989-FC07-5DE9-FD32-8D32679A7EAD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LOUVOR E ADORAÇÃO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237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113D2C-AE2C-DFCB-1E97-81AC986F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424DD46-06EE-F5E0-CA16-D79918F93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Música da Visita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2E01E18-40B9-1FC6-D834-1072E385A3CB}"/>
              </a:ext>
            </a:extLst>
          </p:cNvPr>
          <p:cNvSpPr txBox="1">
            <a:spLocks/>
          </p:cNvSpPr>
          <p:nvPr/>
        </p:nvSpPr>
        <p:spPr>
          <a:xfrm>
            <a:off x="405423" y="1716216"/>
            <a:ext cx="8229529" cy="44498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chegou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 novo amigo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alegria, meu amigo,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ter-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aqui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Bem-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vindo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ver-te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outra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Bem-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vindo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és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,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Queremos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ver-te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outra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vez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Helvetica" pitchFamily="2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A7AD201-72A7-7D57-97EB-70FD107C84E4}"/>
              </a:ext>
            </a:extLst>
          </p:cNvPr>
          <p:cNvSpPr txBox="1">
            <a:spLocks/>
          </p:cNvSpPr>
          <p:nvPr/>
        </p:nvSpPr>
        <p:spPr>
          <a:xfrm>
            <a:off x="-107691" y="650227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"Visitor Song"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6" name="Música da Visita">
            <a:hlinkClick r:id="" action="ppaction://media"/>
            <a:extLst>
              <a:ext uri="{FF2B5EF4-FFF2-40B4-BE49-F238E27FC236}">
                <a16:creationId xmlns:a16="http://schemas.microsoft.com/office/drawing/2014/main" id="{2F6A3406-0562-CDE4-B5F3-5949755E1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0"/>
            <a:ext cx="812800" cy="812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1D1CCB6-C6A3-766B-C30B-AE28AD14EEC5}"/>
              </a:ext>
            </a:extLst>
          </p:cNvPr>
          <p:cNvSpPr/>
          <p:nvPr/>
        </p:nvSpPr>
        <p:spPr>
          <a:xfrm>
            <a:off x="0" y="435228"/>
            <a:ext cx="3876541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F91AA03-8636-CD26-C2CB-57BD4837403C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87654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4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D5889-B41D-1DB8-CB4D-70A44CE07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7DF8E409-C51F-4412-816F-D10621365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6083" y="1075722"/>
            <a:ext cx="7639162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chemeClr val="accent2"/>
                </a:solidFill>
                <a:effectLst/>
                <a:latin typeface="Century Gothic" panose="020B0502020202020204" pitchFamily="34" charset="0"/>
              </a:rPr>
              <a:t>Parabéns</a:t>
            </a:r>
            <a:endParaRPr lang="en-AU" sz="2400" dirty="0">
              <a:solidFill>
                <a:schemeClr val="accent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C516FCF-A749-B411-4691-E20B2722067A}"/>
              </a:ext>
            </a:extLst>
          </p:cNvPr>
          <p:cNvSpPr txBox="1">
            <a:spLocks/>
          </p:cNvSpPr>
          <p:nvPr/>
        </p:nvSpPr>
        <p:spPr>
          <a:xfrm>
            <a:off x="422080" y="2296927"/>
            <a:ext cx="6620977" cy="31789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Jesus ama o/a ...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(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nome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criança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Parabéns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para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Aptos" panose="020B0004020202020204" pitchFamily="34" charset="0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(</a:t>
            </a:r>
            <a:r>
              <a:rPr kumimoji="0" lang="en-US" sz="16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Repete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Aptos" panose="020B0004020202020204" pitchFamily="34" charset="0"/>
                <a:cs typeface="Times New Roman"/>
              </a:rPr>
              <a:t>)</a:t>
            </a:r>
            <a:endParaRPr kumimoji="0" lang="en-US" sz="3500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52BAD3-A134-EFD7-F917-1AD36B974BB2}"/>
              </a:ext>
            </a:extLst>
          </p:cNvPr>
          <p:cNvSpPr txBox="1">
            <a:spLocks/>
          </p:cNvSpPr>
          <p:nvPr/>
        </p:nvSpPr>
        <p:spPr>
          <a:xfrm>
            <a:off x="84353" y="6487155"/>
            <a:ext cx="7212568" cy="48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endParaRPr lang="en-US" sz="3200" b="0" i="0" u="none" strike="noStrike" dirty="0">
              <a:solidFill>
                <a:srgbClr val="323338"/>
              </a:solidFill>
              <a:effectLst/>
              <a:latin typeface="Arial" panose="020B0604020202020204" pitchFamily="34" charset="0"/>
            </a:endParaRPr>
          </a:p>
          <a:p>
            <a:pPr fontAlgn="base"/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“Happy Birthday” by Janet Sage, copyright © 2001 North American Division Corporation of </a:t>
            </a:r>
            <a:r>
              <a:rPr lang="en-US" sz="3200" dirty="0">
                <a:solidFill>
                  <a:srgbClr val="323338"/>
                </a:solidFill>
                <a:latin typeface="Century Gothic" panose="020B0502020202020204" pitchFamily="34" charset="0"/>
              </a:rPr>
              <a:t>Seventh-day Adventists. </a:t>
            </a:r>
            <a:r>
              <a:rPr lang="en-US" sz="3200" b="0" i="0" u="none" strike="noStrike" dirty="0">
                <a:solidFill>
                  <a:srgbClr val="323338"/>
                </a:solidFill>
                <a:effectLst/>
                <a:latin typeface="Century Gothic" panose="020B0502020202020204" pitchFamily="34" charset="0"/>
              </a:rPr>
              <a:t>From Little Voices Praise Him, #39. Used by permission.</a:t>
            </a:r>
          </a:p>
          <a:p>
            <a:pPr>
              <a:buNone/>
            </a:pPr>
            <a:br>
              <a:rPr lang="en-US" dirty="0"/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arabéns">
            <a:hlinkClick r:id="" action="ppaction://media"/>
            <a:extLst>
              <a:ext uri="{FF2B5EF4-FFF2-40B4-BE49-F238E27FC236}">
                <a16:creationId xmlns:a16="http://schemas.microsoft.com/office/drawing/2014/main" id="{2CBC8697-9AE3-11F9-703A-12A83C5A06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88" y="0"/>
            <a:ext cx="679037" cy="812800"/>
          </a:xfrm>
          <a:prstGeom prst="rect">
            <a:avLst/>
          </a:prstGeom>
        </p:spPr>
      </p:pic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90F6E7F-2E8F-8355-3553-AF8543E95D0B}"/>
              </a:ext>
            </a:extLst>
          </p:cNvPr>
          <p:cNvSpPr/>
          <p:nvPr/>
        </p:nvSpPr>
        <p:spPr>
          <a:xfrm>
            <a:off x="1" y="435228"/>
            <a:ext cx="3238574" cy="440037"/>
          </a:xfrm>
          <a:prstGeom prst="roundRect">
            <a:avLst/>
          </a:prstGeom>
          <a:solidFill>
            <a:srgbClr val="CC652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79E0AB0-4B4F-60FD-FF3B-B50B087A128A}"/>
              </a:ext>
            </a:extLst>
          </p:cNvPr>
          <p:cNvSpPr txBox="1">
            <a:spLocks/>
          </p:cNvSpPr>
          <p:nvPr/>
        </p:nvSpPr>
        <p:spPr>
          <a:xfrm>
            <a:off x="1" y="435228"/>
            <a:ext cx="3238574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MÚSICAS ESPECIAIS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0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7CEF16-A874-A5B8-2E51-7B96A6FF0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AD80095-FFC2-59B4-96EB-7568D353D8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1039" y="108213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Ajoelho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pra</a:t>
            </a:r>
            <a:r>
              <a:rPr lang="en-AU" sz="2400" b="1" dirty="0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AU" sz="2400" b="1" dirty="0" err="1">
                <a:solidFill>
                  <a:srgbClr val="AAAFD8"/>
                </a:solidFill>
                <a:effectLst/>
                <a:latin typeface="Century Gothic" panose="020B0502020202020204" pitchFamily="34" charset="0"/>
              </a:rPr>
              <a:t>Orar</a:t>
            </a:r>
            <a:endParaRPr lang="en-AU" sz="2400" dirty="0">
              <a:solidFill>
                <a:srgbClr val="AAAFD8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10710B1-3F24-6CDA-F84D-F3CE18BB013E}"/>
              </a:ext>
            </a:extLst>
          </p:cNvPr>
          <p:cNvSpPr/>
          <p:nvPr/>
        </p:nvSpPr>
        <p:spPr>
          <a:xfrm>
            <a:off x="25477" y="504791"/>
            <a:ext cx="4649554" cy="440037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4022D1D-3B13-96A7-A183-5BFE771F39BF}"/>
              </a:ext>
            </a:extLst>
          </p:cNvPr>
          <p:cNvSpPr txBox="1">
            <a:spLocks/>
          </p:cNvSpPr>
          <p:nvPr/>
        </p:nvSpPr>
        <p:spPr>
          <a:xfrm>
            <a:off x="969850" y="1899121"/>
            <a:ext cx="7619896" cy="4069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Ajoelho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p’ra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orar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Junto as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minhas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mãos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Fecho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os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meus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olhos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calmo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estou</a:t>
            </a: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Pois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oro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a Jesus, um amigo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leal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eu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quero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Ele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saiba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que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 O </a:t>
            </a:r>
            <a:r>
              <a:rPr lang="en-US" sz="3200" dirty="0" err="1">
                <a:solidFill>
                  <a:prstClr val="black"/>
                </a:solidFill>
                <a:latin typeface="Century Gothic" panose="020B0502020202020204" pitchFamily="34" charset="0"/>
              </a:rPr>
              <a:t>amo</a:t>
            </a:r>
            <a:r>
              <a:rPr lang="en-US" sz="3200" dirty="0">
                <a:solidFill>
                  <a:prstClr val="black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D4282C1-1EC5-693B-6D8E-20B8CFDBDBC3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"When I Kneed Down to Pray" by Coralie Fraser, copyright © 2005 Coralie Fraser. Used by permission.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4" name="When I Kneel Down to Pray (Master)">
            <a:hlinkClick r:id="" action="ppaction://media"/>
            <a:extLst>
              <a:ext uri="{FF2B5EF4-FFF2-40B4-BE49-F238E27FC236}">
                <a16:creationId xmlns:a16="http://schemas.microsoft.com/office/drawing/2014/main" id="{3DB9E3F1-6E22-1066-7107-BE1B7DEA0F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4639" y="33051"/>
            <a:ext cx="812800" cy="812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AFB4B15C-A0CB-C51B-C901-34AE0A9BF004}"/>
              </a:ext>
            </a:extLst>
          </p:cNvPr>
          <p:cNvSpPr txBox="1">
            <a:spLocks/>
          </p:cNvSpPr>
          <p:nvPr/>
        </p:nvSpPr>
        <p:spPr>
          <a:xfrm>
            <a:off x="0" y="490240"/>
            <a:ext cx="467503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MOMENTO DE ORAÇÃO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660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39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EF8CD7-0744-3E27-2A88-8C7AB35A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63B4DDD-5A37-B5D6-4843-FC2FA69F1C4C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0364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0AD6D3-E406-D245-5C3B-187A98FF5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453B5F3-091E-B684-0D82-74D17C2EDEB9}"/>
              </a:ext>
            </a:extLst>
          </p:cNvPr>
          <p:cNvSpPr/>
          <p:nvPr/>
        </p:nvSpPr>
        <p:spPr>
          <a:xfrm>
            <a:off x="1362144" y="1013557"/>
            <a:ext cx="6620321" cy="4830885"/>
          </a:xfrm>
          <a:prstGeom prst="roundRect">
            <a:avLst/>
          </a:prstGeom>
          <a:solidFill>
            <a:srgbClr val="E7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dirty="0">
                <a:solidFill>
                  <a:prstClr val="white"/>
                </a:solidFill>
                <a:latin typeface="Century Gothic" panose="020B0502020202020204" pitchFamily="34" charset="0"/>
              </a:rPr>
              <a:t>FACTO RÁPIDO DA MISSÃO E QUADRO DE OFERTAS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32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3158B-29A2-C348-70CF-208CA7ECA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2F61CD0-0B20-12F8-C31F-6733F1645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8486" y="998207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Eu </a:t>
            </a:r>
            <a:r>
              <a:rPr lang="en-AU" sz="2400" b="1" dirty="0" err="1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Entrego</a:t>
            </a:r>
            <a:r>
              <a:rPr lang="en-AU" sz="2400" b="1" dirty="0">
                <a:solidFill>
                  <a:srgbClr val="E7B349"/>
                </a:solidFill>
                <a:effectLst/>
                <a:latin typeface="Century Gothic" panose="020B0502020202020204" pitchFamily="34" charset="0"/>
              </a:rPr>
              <a:t> a Ti</a:t>
            </a:r>
            <a:endParaRPr lang="en-AU" sz="2400" dirty="0">
              <a:solidFill>
                <a:srgbClr val="E7B349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E14F1B4-ED17-5E36-9A94-866C323C98E9}"/>
              </a:ext>
            </a:extLst>
          </p:cNvPr>
          <p:cNvSpPr/>
          <p:nvPr/>
        </p:nvSpPr>
        <p:spPr>
          <a:xfrm>
            <a:off x="0" y="409575"/>
            <a:ext cx="2971800" cy="440037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204870"/>
              </a:solidFill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61F1CBB-1506-62E6-2B74-4A54851D5170}"/>
              </a:ext>
            </a:extLst>
          </p:cNvPr>
          <p:cNvSpPr txBox="1">
            <a:spLocks/>
          </p:cNvSpPr>
          <p:nvPr/>
        </p:nvSpPr>
        <p:spPr>
          <a:xfrm>
            <a:off x="0" y="400275"/>
            <a:ext cx="29718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OFERTA</a:t>
            </a:r>
            <a:endParaRPr lang="en-A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AF8C1FB-B18E-4992-9BBC-2F0D7A2B3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8486" y="1452824"/>
            <a:ext cx="8356131" cy="4880222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Com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coração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 e as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minhas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mãos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,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ajudo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levar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outros a Jesus.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2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entury Gothic" panose="020B0502020202020204" pitchFamily="34" charset="0"/>
              </a:rPr>
              <a:t>Eu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entrego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a Ti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effectLst/>
                <a:latin typeface="Century Gothic" panose="020B0502020202020204" pitchFamily="34" charset="0"/>
              </a:rPr>
              <a:t>Tudo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effectLst/>
                <a:latin typeface="Century Gothic" panose="020B0502020202020204" pitchFamily="34" charset="0"/>
              </a:rPr>
              <a:t>Teu</a:t>
            </a:r>
            <a:r>
              <a:rPr lang="en-US" sz="2800" dirty="0">
                <a:effectLst/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US" sz="1000" dirty="0"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effectLst/>
                <a:latin typeface="Century Gothic" panose="020B0502020202020204" pitchFamily="34" charset="0"/>
              </a:rPr>
              <a:t>(</a:t>
            </a:r>
            <a:r>
              <a:rPr lang="en-US" sz="2000" dirty="0" err="1">
                <a:effectLst/>
                <a:latin typeface="Century Gothic" panose="020B0502020202020204" pitchFamily="34" charset="0"/>
              </a:rPr>
              <a:t>repete</a:t>
            </a:r>
            <a:r>
              <a:rPr lang="en-US" sz="2000" dirty="0">
                <a:effectLst/>
                <a:latin typeface="Century Gothic" panose="020B0502020202020204" pitchFamily="34" charset="0"/>
              </a:rPr>
              <a:t>)</a:t>
            </a:r>
            <a:br>
              <a:rPr lang="en-US" sz="1000" dirty="0">
                <a:effectLst/>
                <a:latin typeface="Century Gothic" panose="020B0502020202020204" pitchFamily="34" charset="0"/>
              </a:rPr>
            </a:br>
            <a:endParaRPr lang="en-US" sz="1000" dirty="0">
              <a:effectLst/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2800" dirty="0" err="1">
                <a:latin typeface="Century Gothic" panose="020B0502020202020204" pitchFamily="34" charset="0"/>
              </a:rPr>
              <a:t>Tudo</a:t>
            </a:r>
            <a:r>
              <a:rPr lang="en-US" sz="2800" dirty="0">
                <a:latin typeface="Century Gothic" panose="020B0502020202020204" pitchFamily="34" charset="0"/>
              </a:rPr>
              <a:t> o </a:t>
            </a:r>
            <a:r>
              <a:rPr lang="en-US" sz="2800" dirty="0" err="1">
                <a:latin typeface="Century Gothic" panose="020B0502020202020204" pitchFamily="34" charset="0"/>
              </a:rPr>
              <a:t>qu’é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somente</a:t>
            </a:r>
            <a:r>
              <a:rPr lang="en-US" sz="2800" dirty="0">
                <a:latin typeface="Century Gothic" panose="020B0502020202020204" pitchFamily="34" charset="0"/>
              </a:rPr>
              <a:t> </a:t>
            </a:r>
            <a:r>
              <a:rPr lang="en-US" sz="2800" dirty="0" err="1">
                <a:latin typeface="Century Gothic" panose="020B0502020202020204" pitchFamily="34" charset="0"/>
              </a:rPr>
              <a:t>Teu</a:t>
            </a:r>
            <a:r>
              <a:rPr lang="en-US" sz="2800" dirty="0">
                <a:latin typeface="Century Gothic" panose="020B0502020202020204" pitchFamily="34" charset="0"/>
              </a:rPr>
              <a:t>.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br>
              <a:rPr lang="en-US" sz="2000" dirty="0">
                <a:effectLst/>
                <a:latin typeface="Century Gothic" panose="020B0502020202020204" pitchFamily="34" charset="0"/>
              </a:rPr>
            </a:br>
            <a:endParaRPr lang="en-US" sz="2000" dirty="0">
              <a:effectLst/>
              <a:latin typeface="Helvetica" pitchFamily="2" charset="0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84F2BB65-02EB-81F3-58FD-76790AE3F3F2}"/>
              </a:ext>
            </a:extLst>
          </p:cNvPr>
          <p:cNvSpPr txBox="1">
            <a:spLocks/>
          </p:cNvSpPr>
          <p:nvPr/>
        </p:nvSpPr>
        <p:spPr>
          <a:xfrm>
            <a:off x="271523" y="6493687"/>
            <a:ext cx="9125413" cy="3312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"Open My Heart, Open My Hand" by Rosie Smith, copyright © 2025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17" name="Eu Entrego a Ti">
            <a:hlinkClick r:id="" action="ppaction://media"/>
            <a:extLst>
              <a:ext uri="{FF2B5EF4-FFF2-40B4-BE49-F238E27FC236}">
                <a16:creationId xmlns:a16="http://schemas.microsoft.com/office/drawing/2014/main" id="{E9BFDD51-C457-7998-656A-8ECA87A1DA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037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401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8B08C-A017-B046-E1EC-7E97057F3E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9C8A7EE-2F70-D1D5-5FE4-410C944160BB}"/>
              </a:ext>
            </a:extLst>
          </p:cNvPr>
          <p:cNvSpPr/>
          <p:nvPr/>
        </p:nvSpPr>
        <p:spPr>
          <a:xfrm>
            <a:off x="16541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PALAVRA DE DEUS</a:t>
            </a:r>
          </a:p>
        </p:txBody>
      </p:sp>
    </p:spTree>
    <p:extLst>
      <p:ext uri="{BB962C8B-B14F-4D97-AF65-F5344CB8AC3E}">
        <p14:creationId xmlns:p14="http://schemas.microsoft.com/office/powerpoint/2010/main" val="35749651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AE87D-38C4-BF6E-F6D4-41D7EC53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9B48F0E-5691-15B8-1FB8-B50A2117C069}"/>
              </a:ext>
            </a:extLst>
          </p:cNvPr>
          <p:cNvSpPr txBox="1">
            <a:spLocks/>
          </p:cNvSpPr>
          <p:nvPr/>
        </p:nvSpPr>
        <p:spPr>
          <a:xfrm>
            <a:off x="541354" y="2055259"/>
            <a:ext cx="7348557" cy="36976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voz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de Deus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doce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assim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alcançar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Escrita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está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podemos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ler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Bíblia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aprendo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Seu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querer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C9D1DF1-CA7D-C7B7-B6D8-D16E10FDF5A2}"/>
              </a:ext>
            </a:extLst>
          </p:cNvPr>
          <p:cNvSpPr txBox="1">
            <a:spLocks/>
          </p:cNvSpPr>
          <p:nvPr/>
        </p:nvSpPr>
        <p:spPr>
          <a:xfrm>
            <a:off x="-31507" y="6477068"/>
            <a:ext cx="8145363" cy="3108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"God's Words by Amy Cherry,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235D1B9-DCAA-9CB8-044D-240D230EBB73}"/>
              </a:ext>
            </a:extLst>
          </p:cNvPr>
          <p:cNvSpPr/>
          <p:nvPr/>
        </p:nvSpPr>
        <p:spPr>
          <a:xfrm>
            <a:off x="0" y="469068"/>
            <a:ext cx="3107109" cy="440037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A4CBF69-C622-6FAE-A338-BE331D192077}"/>
              </a:ext>
            </a:extLst>
          </p:cNvPr>
          <p:cNvSpPr txBox="1">
            <a:spLocks/>
          </p:cNvSpPr>
          <p:nvPr/>
        </p:nvSpPr>
        <p:spPr>
          <a:xfrm>
            <a:off x="541354" y="116353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6576A2"/>
                </a:solidFill>
                <a:latin typeface="Century Gothic" panose="020B0502020202020204" pitchFamily="34" charset="0"/>
              </a:rPr>
              <a:t>Palavra</a:t>
            </a:r>
            <a:r>
              <a:rPr lang="en-AU" sz="2400" b="1" dirty="0">
                <a:solidFill>
                  <a:srgbClr val="6576A2"/>
                </a:solidFill>
                <a:latin typeface="Century Gothic" panose="020B0502020202020204" pitchFamily="34" charset="0"/>
              </a:rPr>
              <a:t> de Deus</a:t>
            </a:r>
            <a:endParaRPr lang="en-AU" sz="2400" dirty="0">
              <a:solidFill>
                <a:srgbClr val="31607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6D92283-C566-2165-BF9A-C481E8DB764D}"/>
              </a:ext>
            </a:extLst>
          </p:cNvPr>
          <p:cNvSpPr txBox="1">
            <a:spLocks/>
          </p:cNvSpPr>
          <p:nvPr/>
        </p:nvSpPr>
        <p:spPr>
          <a:xfrm>
            <a:off x="0" y="469068"/>
            <a:ext cx="3107109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825"/>
              </a:lnSpc>
              <a:spcBef>
                <a:spcPts val="338"/>
              </a:spcBef>
            </a:pPr>
            <a:r>
              <a:rPr lang="en-AU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CANÇÃO</a:t>
            </a:r>
          </a:p>
        </p:txBody>
      </p:sp>
      <p:pic>
        <p:nvPicPr>
          <p:cNvPr id="11" name="Palavra de Deus">
            <a:hlinkClick r:id="" action="ppaction://media"/>
            <a:extLst>
              <a:ext uri="{FF2B5EF4-FFF2-40B4-BE49-F238E27FC236}">
                <a16:creationId xmlns:a16="http://schemas.microsoft.com/office/drawing/2014/main" id="{14334BAD-4393-4EC3-1B3E-8BF37B6C10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4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D299E-40F8-7C1B-0EFC-35893283D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9011A6-B59F-622C-840B-B8DA6B28C990}"/>
              </a:ext>
            </a:extLst>
          </p:cNvPr>
          <p:cNvSpPr/>
          <p:nvPr/>
        </p:nvSpPr>
        <p:spPr>
          <a:xfrm>
            <a:off x="319654" y="3632246"/>
            <a:ext cx="5166745" cy="3033407"/>
          </a:xfrm>
          <a:prstGeom prst="rect">
            <a:avLst/>
          </a:prstGeom>
          <a:solidFill>
            <a:schemeClr val="tx1">
              <a:alpha val="3920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278E34-B550-4A8A-6EB2-5650527C4565}"/>
              </a:ext>
            </a:extLst>
          </p:cNvPr>
          <p:cNvSpPr txBox="1"/>
          <p:nvPr/>
        </p:nvSpPr>
        <p:spPr>
          <a:xfrm>
            <a:off x="436924" y="3618666"/>
            <a:ext cx="544997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“E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há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de ser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todo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aquele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que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invocar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nome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do</a:t>
            </a:r>
          </a:p>
          <a:p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Senhor </a:t>
            </a:r>
            <a:r>
              <a:rPr lang="en-AU" sz="4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será</a:t>
            </a:r>
            <a:r>
              <a:rPr lang="en-AU" sz="4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salvo.” </a:t>
            </a:r>
          </a:p>
          <a:p>
            <a:r>
              <a:rPr lang="en-AU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Joel 2:32</a:t>
            </a:r>
            <a:endParaRPr lang="en-AU" sz="24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C1369BB-F157-C785-6CDB-1CA1F2380449}"/>
              </a:ext>
            </a:extLst>
          </p:cNvPr>
          <p:cNvSpPr/>
          <p:nvPr/>
        </p:nvSpPr>
        <p:spPr>
          <a:xfrm>
            <a:off x="59308" y="461166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FDF2E-6A30-A42F-ED92-9E92D55AE0FC}"/>
              </a:ext>
            </a:extLst>
          </p:cNvPr>
          <p:cNvSpPr txBox="1">
            <a:spLocks/>
          </p:cNvSpPr>
          <p:nvPr/>
        </p:nvSpPr>
        <p:spPr>
          <a:xfrm>
            <a:off x="30806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VERSO PARA MEMORIZAR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06175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1E83E5-7A49-E0A5-5C9A-C5AE63DFD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769FAF44-4EAD-7F1A-2B0D-68D7007CFC78}"/>
              </a:ext>
            </a:extLst>
          </p:cNvPr>
          <p:cNvSpPr txBox="1">
            <a:spLocks/>
          </p:cNvSpPr>
          <p:nvPr/>
        </p:nvSpPr>
        <p:spPr>
          <a:xfrm>
            <a:off x="396004" y="1417287"/>
            <a:ext cx="8225482" cy="4993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</a:defRPr>
            </a:lvl1pPr>
            <a:lvl2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n-AU" sz="2800" dirty="0" err="1"/>
              <a:t>Aquele</a:t>
            </a:r>
            <a:r>
              <a:rPr lang="en-AU" sz="2800" dirty="0"/>
              <a:t> </a:t>
            </a:r>
            <a:r>
              <a:rPr lang="en-AU" sz="2800" dirty="0" err="1"/>
              <a:t>que</a:t>
            </a:r>
            <a:r>
              <a:rPr lang="en-AU" sz="2800" dirty="0"/>
              <a:t> </a:t>
            </a:r>
            <a:r>
              <a:rPr lang="en-AU" sz="2800" dirty="0" err="1"/>
              <a:t>invocar</a:t>
            </a:r>
            <a:r>
              <a:rPr lang="en-AU" sz="2800" dirty="0"/>
              <a:t> o Senhor salvo </a:t>
            </a:r>
            <a:r>
              <a:rPr lang="en-AU" sz="2800" dirty="0" err="1"/>
              <a:t>será</a:t>
            </a:r>
            <a:r>
              <a:rPr lang="en-AU" sz="2800" dirty="0"/>
              <a:t>.</a:t>
            </a:r>
          </a:p>
          <a:p>
            <a:r>
              <a:rPr lang="en-AU" sz="2800" dirty="0" err="1"/>
              <a:t>Aquele</a:t>
            </a:r>
            <a:r>
              <a:rPr lang="en-AU" sz="2800" dirty="0"/>
              <a:t> </a:t>
            </a:r>
            <a:r>
              <a:rPr lang="en-AU" sz="2800" dirty="0" err="1"/>
              <a:t>que</a:t>
            </a:r>
            <a:r>
              <a:rPr lang="en-AU" sz="2800" dirty="0"/>
              <a:t> </a:t>
            </a:r>
            <a:r>
              <a:rPr lang="en-AU" sz="2800" dirty="0" err="1"/>
              <a:t>invocar</a:t>
            </a:r>
            <a:r>
              <a:rPr lang="en-AU" sz="2800" dirty="0"/>
              <a:t> o Senhor salvo </a:t>
            </a:r>
            <a:r>
              <a:rPr lang="en-AU" sz="2800" dirty="0" err="1"/>
              <a:t>será</a:t>
            </a:r>
            <a:r>
              <a:rPr lang="en-AU" sz="2800" dirty="0"/>
              <a:t>.</a:t>
            </a:r>
          </a:p>
          <a:p>
            <a:r>
              <a:rPr lang="en-AU" sz="2800" dirty="0"/>
              <a:t>E </a:t>
            </a:r>
            <a:r>
              <a:rPr lang="en-AU" sz="2800" dirty="0" err="1"/>
              <a:t>todos</a:t>
            </a:r>
            <a:r>
              <a:rPr lang="en-AU" sz="2800" dirty="0"/>
              <a:t> </a:t>
            </a:r>
            <a:r>
              <a:rPr lang="en-AU" sz="2800" dirty="0" err="1"/>
              <a:t>hão</a:t>
            </a:r>
            <a:r>
              <a:rPr lang="en-AU" sz="2800" dirty="0"/>
              <a:t>-de ser</a:t>
            </a:r>
          </a:p>
          <a:p>
            <a:r>
              <a:rPr lang="en-AU" sz="2800" dirty="0"/>
              <a:t>Salvos, </a:t>
            </a:r>
            <a:r>
              <a:rPr lang="en-AU" sz="2800" dirty="0" err="1"/>
              <a:t>todos</a:t>
            </a:r>
            <a:r>
              <a:rPr lang="en-AU" sz="2800" dirty="0"/>
              <a:t> </a:t>
            </a:r>
            <a:r>
              <a:rPr lang="en-AU" sz="2800" dirty="0" err="1"/>
              <a:t>serão</a:t>
            </a:r>
            <a:endParaRPr lang="en-AU" sz="2800" dirty="0"/>
          </a:p>
          <a:p>
            <a:r>
              <a:rPr lang="en-AU" sz="2800" dirty="0"/>
              <a:t>Mas </a:t>
            </a:r>
            <a:r>
              <a:rPr lang="en-AU" sz="2800" dirty="0" err="1"/>
              <a:t>apenas</a:t>
            </a:r>
            <a:r>
              <a:rPr lang="en-AU" sz="2800" dirty="0"/>
              <a:t> se </a:t>
            </a:r>
            <a:r>
              <a:rPr lang="en-AU" sz="2800" dirty="0" err="1"/>
              <a:t>invocarem</a:t>
            </a:r>
            <a:r>
              <a:rPr lang="en-AU" sz="2800" dirty="0"/>
              <a:t> o </a:t>
            </a:r>
            <a:r>
              <a:rPr lang="en-AU" sz="2800" dirty="0" err="1"/>
              <a:t>nome</a:t>
            </a:r>
            <a:r>
              <a:rPr lang="en-AU" sz="2800" dirty="0"/>
              <a:t> do Senhor.</a:t>
            </a:r>
          </a:p>
          <a:p>
            <a:endParaRPr lang="en-AU" sz="1600" dirty="0"/>
          </a:p>
          <a:p>
            <a:r>
              <a:rPr lang="en-AU" sz="2000" dirty="0"/>
              <a:t>(</a:t>
            </a:r>
            <a:r>
              <a:rPr lang="en-AU" sz="2000" dirty="0" err="1"/>
              <a:t>Repete</a:t>
            </a:r>
            <a:r>
              <a:rPr lang="en-AU" sz="2000" dirty="0"/>
              <a:t>)</a:t>
            </a:r>
          </a:p>
          <a:p>
            <a:endParaRPr lang="en-AU" sz="1600" dirty="0"/>
          </a:p>
          <a:p>
            <a:r>
              <a:rPr lang="en-AU" sz="2800" dirty="0"/>
              <a:t>Joel 2:32.</a:t>
            </a:r>
          </a:p>
          <a:p>
            <a:r>
              <a:rPr lang="en-AU" sz="2800" dirty="0"/>
              <a:t>Salvos </a:t>
            </a:r>
            <a:r>
              <a:rPr lang="en-AU" sz="2800" dirty="0" err="1"/>
              <a:t>serão</a:t>
            </a:r>
            <a:endParaRPr lang="en-AU" sz="28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D21B99-38BE-095D-85D6-3C7A3AC24B38}"/>
              </a:ext>
            </a:extLst>
          </p:cNvPr>
          <p:cNvSpPr txBox="1">
            <a:spLocks/>
          </p:cNvSpPr>
          <p:nvPr/>
        </p:nvSpPr>
        <p:spPr>
          <a:xfrm>
            <a:off x="406400" y="977250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 dirty="0">
                <a:ln>
                  <a:noFill/>
                </a:ln>
                <a:solidFill>
                  <a:srgbClr val="6576A2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Joel 2:32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rgbClr val="316071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4386FBD-C955-C264-F37E-464E6317F408}"/>
              </a:ext>
            </a:extLst>
          </p:cNvPr>
          <p:cNvSpPr txBox="1">
            <a:spLocks/>
          </p:cNvSpPr>
          <p:nvPr/>
        </p:nvSpPr>
        <p:spPr>
          <a:xfrm>
            <a:off x="396004" y="6583216"/>
            <a:ext cx="7061699" cy="204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" dirty="0">
                <a:latin typeface="Century Gothic" panose="020B0502020202020204" pitchFamily="34" charset="0"/>
              </a:rPr>
              <a:t>"Joel 2:32" music by Sean </a:t>
            </a:r>
            <a:r>
              <a:rPr lang="en-US" sz="800" dirty="0" err="1">
                <a:latin typeface="Century Gothic" panose="020B0502020202020204" pitchFamily="34" charset="0"/>
              </a:rPr>
              <a:t>Nebblett</a:t>
            </a:r>
            <a:r>
              <a:rPr lang="en-US" sz="800" dirty="0">
                <a:latin typeface="Century Gothic" panose="020B0502020202020204" pitchFamily="34" charset="0"/>
              </a:rPr>
              <a:t>, copyright © 2026 General Conference Corporation® of Seventh-day Adventists.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85A0096-72AD-F42F-4DA0-BAA5F8269429}"/>
              </a:ext>
            </a:extLst>
          </p:cNvPr>
          <p:cNvSpPr/>
          <p:nvPr/>
        </p:nvSpPr>
        <p:spPr>
          <a:xfrm>
            <a:off x="0" y="477598"/>
            <a:ext cx="4856207" cy="440037"/>
          </a:xfrm>
          <a:prstGeom prst="roundRect">
            <a:avLst/>
          </a:prstGeom>
          <a:solidFill>
            <a:srgbClr val="507E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507ED9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C1C959-E9C5-3979-A241-1716E0088C94}"/>
              </a:ext>
            </a:extLst>
          </p:cNvPr>
          <p:cNvSpPr txBox="1">
            <a:spLocks/>
          </p:cNvSpPr>
          <p:nvPr/>
        </p:nvSpPr>
        <p:spPr>
          <a:xfrm>
            <a:off x="0" y="447585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CANÇÃO DA ESCRITURA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10" name="Joel c2 v32">
            <a:hlinkClick r:id="" action="ppaction://media"/>
            <a:extLst>
              <a:ext uri="{FF2B5EF4-FFF2-40B4-BE49-F238E27FC236}">
                <a16:creationId xmlns:a16="http://schemas.microsoft.com/office/drawing/2014/main" id="{23B31068-A321-9D65-D90E-631284AD11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96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081C12-5592-E6F4-3350-0FE9FC6D3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D3C4147-F6A5-2251-F7A3-3C7BB0B1DC9E}"/>
              </a:ext>
            </a:extLst>
          </p:cNvPr>
          <p:cNvSpPr/>
          <p:nvPr/>
        </p:nvSpPr>
        <p:spPr>
          <a:xfrm>
            <a:off x="1825081" y="1174499"/>
            <a:ext cx="5901891" cy="4509002"/>
          </a:xfrm>
          <a:prstGeom prst="roundRect">
            <a:avLst/>
          </a:prstGeom>
          <a:solidFill>
            <a:srgbClr val="649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SURPRESA SECRETA</a:t>
            </a:r>
          </a:p>
        </p:txBody>
      </p:sp>
    </p:spTree>
    <p:extLst>
      <p:ext uri="{BB962C8B-B14F-4D97-AF65-F5344CB8AC3E}">
        <p14:creationId xmlns:p14="http://schemas.microsoft.com/office/powerpoint/2010/main" val="28623798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FB27D-CF83-091A-990B-47DCE5252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A35D8BE-3E3C-B970-045B-9BEC11B9A0FB}"/>
              </a:ext>
            </a:extLst>
          </p:cNvPr>
          <p:cNvSpPr/>
          <p:nvPr/>
        </p:nvSpPr>
        <p:spPr>
          <a:xfrm>
            <a:off x="31425" y="491146"/>
            <a:ext cx="4856207" cy="440037"/>
          </a:xfrm>
          <a:prstGeom prst="roundRect">
            <a:avLst/>
          </a:prstGeom>
          <a:solidFill>
            <a:srgbClr val="74A3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05786D-BBD5-80F9-981B-1D0042CA4D63}"/>
              </a:ext>
            </a:extLst>
          </p:cNvPr>
          <p:cNvSpPr txBox="1"/>
          <p:nvPr/>
        </p:nvSpPr>
        <p:spPr>
          <a:xfrm>
            <a:off x="766837" y="1579418"/>
            <a:ext cx="63415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ouve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-me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quando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clamo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por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Ele.</a:t>
            </a:r>
            <a:endParaRPr lang="en-AU" sz="5300" b="1" dirty="0">
              <a:solidFill>
                <a:srgbClr val="74A353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3AC7EB8-E48F-CDC0-B518-4192F282ADB8}"/>
              </a:ext>
            </a:extLst>
          </p:cNvPr>
          <p:cNvSpPr txBox="1">
            <a:spLocks/>
          </p:cNvSpPr>
          <p:nvPr/>
        </p:nvSpPr>
        <p:spPr>
          <a:xfrm>
            <a:off x="31425" y="480243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0410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4A9252-462F-E50C-4BAD-6FDFE5C13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817CFD4-EF17-5F5B-AC50-36913645D6CC}"/>
              </a:ext>
            </a:extLst>
          </p:cNvPr>
          <p:cNvSpPr/>
          <p:nvPr/>
        </p:nvSpPr>
        <p:spPr>
          <a:xfrm>
            <a:off x="1095386" y="1174499"/>
            <a:ext cx="5901891" cy="4509002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CONTA A HISTÓRIA</a:t>
            </a:r>
          </a:p>
        </p:txBody>
      </p:sp>
    </p:spTree>
    <p:extLst>
      <p:ext uri="{BB962C8B-B14F-4D97-AF65-F5344CB8AC3E}">
        <p14:creationId xmlns:p14="http://schemas.microsoft.com/office/powerpoint/2010/main" val="30123159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588851-5B5F-E54C-773E-0F9540625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3A82F6-A30D-AB9B-62BE-67D6974BF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123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BBD419F-957D-5CB2-3E09-3296384583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8689" b="48290"/>
          <a:stretch>
            <a:fillRect/>
          </a:stretch>
        </p:blipFill>
        <p:spPr>
          <a:xfrm>
            <a:off x="0" y="1"/>
            <a:ext cx="1228248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7DA2E-9210-5F3C-6E87-3101524C011E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08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95DC6C-6087-11E4-EAEE-AFF11FF985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9" t="63159" r="169" b="-2270"/>
          <a:stretch>
            <a:fillRect/>
          </a:stretch>
        </p:blipFill>
        <p:spPr>
          <a:xfrm>
            <a:off x="-511141" y="0"/>
            <a:ext cx="14069586" cy="72805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F62A5D-C87B-ACE3-7AF2-1E1C2D87E09E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93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4921D-C88B-49E9-C36E-4C50C47E27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95" b="54272"/>
          <a:stretch>
            <a:fillRect/>
          </a:stretch>
        </p:blipFill>
        <p:spPr>
          <a:xfrm>
            <a:off x="0" y="1"/>
            <a:ext cx="1230263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FF2B25-473B-10F6-0FF1-40EB4862EE2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870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C458A6-471C-0610-D027-20CB0C6418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982" b="58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8CB59AB-E9EA-B19A-D4D0-CEB42BC3AA88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0599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2C68CDB-51D8-8D2E-9114-48BA6E139B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5711"/>
          <a:stretch>
            <a:fillRect/>
          </a:stretch>
        </p:blipFill>
        <p:spPr>
          <a:xfrm>
            <a:off x="0" y="-286331"/>
            <a:ext cx="12192000" cy="71443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06B241-3887-E8B2-8E0E-7F40E7AEEE39}"/>
              </a:ext>
            </a:extLst>
          </p:cNvPr>
          <p:cNvSpPr txBox="1">
            <a:spLocks/>
          </p:cNvSpPr>
          <p:nvPr/>
        </p:nvSpPr>
        <p:spPr>
          <a:xfrm>
            <a:off x="3237470" y="6387435"/>
            <a:ext cx="5901050" cy="235787"/>
          </a:xfrm>
          <a:prstGeom prst="rect">
            <a:avLst/>
          </a:prstGeom>
          <a:solidFill>
            <a:schemeClr val="bg1">
              <a:alpha val="64792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dirty="0">
                <a:latin typeface="Century Gothic" panose="020B0502020202020204" pitchFamily="34" charset="0"/>
              </a:rPr>
              <a:t>Illustration by Kaleb Carvalho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. Copyright © 2024 General Conference Corporation® of Seventh-day Adventists.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0333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DF3AEF-E37B-A93E-7B9C-D2474039A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8738C89-B618-EE4E-5FED-D1EEA080ABEC}"/>
              </a:ext>
            </a:extLst>
          </p:cNvPr>
          <p:cNvSpPr/>
          <p:nvPr/>
        </p:nvSpPr>
        <p:spPr>
          <a:xfrm>
            <a:off x="1088379" y="961322"/>
            <a:ext cx="6684021" cy="4935356"/>
          </a:xfrm>
          <a:prstGeom prst="roundRect">
            <a:avLst/>
          </a:prstGeom>
          <a:solidFill>
            <a:srgbClr val="6576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CAIXA EXPLORADORA DE HISTÓRIAS</a:t>
            </a:r>
          </a:p>
        </p:txBody>
      </p:sp>
    </p:spTree>
    <p:extLst>
      <p:ext uri="{BB962C8B-B14F-4D97-AF65-F5344CB8AC3E}">
        <p14:creationId xmlns:p14="http://schemas.microsoft.com/office/powerpoint/2010/main" val="912980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808039-F562-2BBD-1040-F6C4C5D45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8863C8-DBE6-8C30-1AE3-3EEE59B30D04}"/>
              </a:ext>
            </a:extLst>
          </p:cNvPr>
          <p:cNvSpPr/>
          <p:nvPr/>
        </p:nvSpPr>
        <p:spPr>
          <a:xfrm>
            <a:off x="1212833" y="1174499"/>
            <a:ext cx="5901891" cy="4509002"/>
          </a:xfrm>
          <a:prstGeom prst="roundRect">
            <a:avLst/>
          </a:prstGeom>
          <a:solidFill>
            <a:srgbClr val="E6B3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6B349"/>
              </a:solidFill>
              <a:effectLst/>
              <a:highlight>
                <a:srgbClr val="E6B349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8F6449-B059-5F87-5E70-E451856F8EF5}"/>
              </a:ext>
            </a:extLst>
          </p:cNvPr>
          <p:cNvSpPr txBox="1"/>
          <p:nvPr/>
        </p:nvSpPr>
        <p:spPr>
          <a:xfrm>
            <a:off x="1043224" y="1997839"/>
            <a:ext cx="624110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CARTÃO E LIÇÃO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3262456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1D5BF8-CA62-3074-2783-FFD8FCFCB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5D28100-598A-0C9E-6211-70D060C71DB3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753688-4FD1-A353-45E7-058207D80BDC}"/>
              </a:ext>
            </a:extLst>
          </p:cNvPr>
          <p:cNvSpPr txBox="1"/>
          <p:nvPr/>
        </p:nvSpPr>
        <p:spPr>
          <a:xfrm>
            <a:off x="1554585" y="2459503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TRABALHOS MANUAIS</a:t>
            </a:r>
          </a:p>
        </p:txBody>
      </p:sp>
    </p:spTree>
    <p:extLst>
      <p:ext uri="{BB962C8B-B14F-4D97-AF65-F5344CB8AC3E}">
        <p14:creationId xmlns:p14="http://schemas.microsoft.com/office/powerpoint/2010/main" val="1250271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07CC4-62EB-3F05-5EE0-6BEE66732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96EBFEF-6A69-F340-3E77-3FDDE8321837}"/>
              </a:ext>
            </a:extLst>
          </p:cNvPr>
          <p:cNvSpPr/>
          <p:nvPr/>
        </p:nvSpPr>
        <p:spPr>
          <a:xfrm>
            <a:off x="31425" y="491146"/>
            <a:ext cx="4856207" cy="440037"/>
          </a:xfrm>
          <a:prstGeom prst="roundRect">
            <a:avLst/>
          </a:prstGeom>
          <a:solidFill>
            <a:srgbClr val="74A3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714CF-1C6D-5CDA-8D39-934886F7A0A7}"/>
              </a:ext>
            </a:extLst>
          </p:cNvPr>
          <p:cNvSpPr txBox="1"/>
          <p:nvPr/>
        </p:nvSpPr>
        <p:spPr>
          <a:xfrm>
            <a:off x="766837" y="1579418"/>
            <a:ext cx="634153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Jesus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pode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fazer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tudo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. Ele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ouve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-me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quando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clamo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</a:t>
            </a:r>
            <a:r>
              <a:rPr lang="en-AU" sz="5400" b="1" i="1" dirty="0" err="1">
                <a:solidFill>
                  <a:srgbClr val="74A353"/>
                </a:solidFill>
                <a:latin typeface="Century Gothic" panose="020B0502020202020204" pitchFamily="34" charset="0"/>
              </a:rPr>
              <a:t>por</a:t>
            </a:r>
            <a:r>
              <a:rPr lang="en-AU" sz="5400" b="1" i="1" dirty="0">
                <a:solidFill>
                  <a:srgbClr val="74A353"/>
                </a:solidFill>
                <a:latin typeface="Century Gothic" panose="020B0502020202020204" pitchFamily="34" charset="0"/>
              </a:rPr>
              <a:t> Ele.</a:t>
            </a:r>
            <a:endParaRPr lang="en-AU" sz="5300" b="1" dirty="0">
              <a:solidFill>
                <a:srgbClr val="74A353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4B73FA0-D485-3C7F-AB79-6AEAD121509F}"/>
              </a:ext>
            </a:extLst>
          </p:cNvPr>
          <p:cNvSpPr txBox="1">
            <a:spLocks/>
          </p:cNvSpPr>
          <p:nvPr/>
        </p:nvSpPr>
        <p:spPr>
          <a:xfrm>
            <a:off x="31425" y="480243"/>
            <a:ext cx="4856207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GRANDE IDEIA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632412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02DD9-1311-90EB-8A75-C525F3E95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4A7E780-FCAC-003E-B8E0-7E9FE544F80B}"/>
              </a:ext>
            </a:extLst>
          </p:cNvPr>
          <p:cNvSpPr/>
          <p:nvPr/>
        </p:nvSpPr>
        <p:spPr>
          <a:xfrm>
            <a:off x="1554586" y="1174498"/>
            <a:ext cx="5901891" cy="4509003"/>
          </a:xfrm>
          <a:prstGeom prst="roundRect">
            <a:avLst/>
          </a:prstGeom>
          <a:solidFill>
            <a:srgbClr val="A771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A771AF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1605A4-8D60-3A9A-2B43-51286959E644}"/>
              </a:ext>
            </a:extLst>
          </p:cNvPr>
          <p:cNvSpPr txBox="1"/>
          <p:nvPr/>
        </p:nvSpPr>
        <p:spPr>
          <a:xfrm>
            <a:off x="1554585" y="2419420"/>
            <a:ext cx="590189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DESAFIO MISSIONÁRIO</a:t>
            </a:r>
          </a:p>
        </p:txBody>
      </p:sp>
    </p:spTree>
    <p:extLst>
      <p:ext uri="{BB962C8B-B14F-4D97-AF65-F5344CB8AC3E}">
        <p14:creationId xmlns:p14="http://schemas.microsoft.com/office/powerpoint/2010/main" val="2517361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BFDF0-F82D-415A-50AC-3DF92CD30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A5417AB-95C6-28DF-F406-E36E3E6CF90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5DECBCA-6C66-C972-63C1-34933C744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E89630D0-6932-6C94-8F81-356073BC7BF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6E60A0D9-C5A4-709C-31B8-97A1C0FA91B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C3ABA38C-FA0D-DB6C-6703-0B929E8527B3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vento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o mar?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pic>
        <p:nvPicPr>
          <p:cNvPr id="19" name="É Jesus">
            <a:hlinkClick r:id="" action="ppaction://media"/>
            <a:extLst>
              <a:ext uri="{FF2B5EF4-FFF2-40B4-BE49-F238E27FC236}">
                <a16:creationId xmlns:a16="http://schemas.microsoft.com/office/drawing/2014/main" id="{BA0B75A7-B4C8-C86B-2A01-50C5419490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8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299D79-B939-50DC-A38D-FF6BBF42B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2F914E3-193C-097F-6AEF-3AC41918E3B8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3A1AC7-24AE-70B4-615B-933965DD6F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FC65735-2D10-9622-F009-7F48B6BAC751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5A75411-5498-1CF4-20C6-C4E79984B23B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2DD26E3-D170-1133-E99F-D3EAA1042C22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7765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25F2B5-6158-447B-CDF3-EE3264045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A2BAA-C492-BD0A-284F-CFE0A6A45CA2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4915ADA-0CEA-2531-3871-BF2436050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C891C83-632F-17BA-A6CE-22C73C9200CC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2D5ED72-8684-800E-BE32-92A603C67DAA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6C9CA50-01DE-7E1A-73FC-13468CC6049E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consola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Quem me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motivação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Jesus.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200" dirty="0">
              <a:solidFill>
                <a:prstClr val="black"/>
              </a:solidFill>
              <a:latin typeface="Century Gothic" panose="020B0502020202020204" pitchFamily="34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1600" kern="100" dirty="0">
                <a:solidFill>
                  <a:prstClr val="black"/>
                </a:solidFill>
                <a:latin typeface="Century Gothic"/>
                <a:ea typeface="Aptos" panose="020B0004020202020204" pitchFamily="34" charset="0"/>
                <a:cs typeface="Times New Roman"/>
              </a:rPr>
              <a:t>(Continua)</a:t>
            </a:r>
            <a:endParaRPr lang="en-US" sz="1600" i="1" dirty="0">
              <a:solidFill>
                <a:prstClr val="black"/>
              </a:solidFill>
              <a:latin typeface="Helvetica" pitchFamily="2" charset="0"/>
            </a:endParaRPr>
          </a:p>
          <a:p>
            <a:pPr lvl="0" algn="l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566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622D173-05A7-BC26-FA6A-3E6084FDB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374BBDA-4F45-E112-195A-7D8BECBEB2AB}"/>
              </a:ext>
            </a:extLst>
          </p:cNvPr>
          <p:cNvSpPr txBox="1">
            <a:spLocks/>
          </p:cNvSpPr>
          <p:nvPr/>
        </p:nvSpPr>
        <p:spPr>
          <a:xfrm>
            <a:off x="586083" y="437906"/>
            <a:ext cx="9144000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SONGS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C38225A-51EA-5505-B438-D0C777A1CE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3319" y="1057622"/>
            <a:ext cx="9144000" cy="440037"/>
          </a:xfrm>
        </p:spPr>
        <p:txBody>
          <a:bodyPr>
            <a:normAutofit/>
          </a:bodyPr>
          <a:lstStyle/>
          <a:p>
            <a:pPr algn="l">
              <a:lnSpc>
                <a:spcPts val="825"/>
              </a:lnSpc>
              <a:spcBef>
                <a:spcPts val="338"/>
              </a:spcBef>
            </a:pPr>
            <a:r>
              <a:rPr lang="en-AU" sz="2400" b="1" dirty="0" err="1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É</a:t>
            </a:r>
            <a:r>
              <a:rPr lang="en-AU" sz="2400" b="1" dirty="0">
                <a:solidFill>
                  <a:srgbClr val="DB6D32"/>
                </a:solidFill>
                <a:effectLst/>
                <a:latin typeface="Century Gothic" panose="020B0502020202020204" pitchFamily="34" charset="0"/>
              </a:rPr>
              <a:t> Jesus</a:t>
            </a:r>
            <a:endParaRPr lang="en-AU" sz="2400" dirty="0">
              <a:solidFill>
                <a:srgbClr val="DB6D32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237D655-A038-A878-4EBA-A09AC2A5E3FD}"/>
              </a:ext>
            </a:extLst>
          </p:cNvPr>
          <p:cNvSpPr/>
          <p:nvPr/>
        </p:nvSpPr>
        <p:spPr>
          <a:xfrm>
            <a:off x="0" y="417128"/>
            <a:ext cx="4380271" cy="440037"/>
          </a:xfrm>
          <a:prstGeom prst="roundRect">
            <a:avLst/>
          </a:prstGeom>
          <a:solidFill>
            <a:srgbClr val="DA6D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9763B55-E740-5DB1-1F0C-B0EDC53A60A7}"/>
              </a:ext>
            </a:extLst>
          </p:cNvPr>
          <p:cNvSpPr txBox="1">
            <a:spLocks/>
          </p:cNvSpPr>
          <p:nvPr/>
        </p:nvSpPr>
        <p:spPr>
          <a:xfrm>
            <a:off x="0" y="414126"/>
            <a:ext cx="4380271" cy="4400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825"/>
              </a:lnSpc>
              <a:spcBef>
                <a:spcPts val="33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DESPEDIDA</a:t>
            </a: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472B7F0-C17D-A1A4-FCB4-8CC156CEEDA6}"/>
              </a:ext>
            </a:extLst>
          </p:cNvPr>
          <p:cNvSpPr txBox="1">
            <a:spLocks/>
          </p:cNvSpPr>
          <p:nvPr/>
        </p:nvSpPr>
        <p:spPr>
          <a:xfrm>
            <a:off x="613319" y="1510068"/>
            <a:ext cx="7143509" cy="51821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Sobre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água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calma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traz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Milagres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andar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Ver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falar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Do mal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libertar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Tudo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Ele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 sim,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fazer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por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mim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18970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AB3C8-F6CF-F71E-1F6B-7219350CC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58CF8C0-6BD8-084A-19C1-FFD208572CCA}"/>
              </a:ext>
            </a:extLst>
          </p:cNvPr>
          <p:cNvSpPr/>
          <p:nvPr/>
        </p:nvSpPr>
        <p:spPr>
          <a:xfrm>
            <a:off x="1691763" y="1174499"/>
            <a:ext cx="5901892" cy="4509002"/>
          </a:xfrm>
          <a:prstGeom prst="roundRect">
            <a:avLst/>
          </a:prstGeom>
          <a:solidFill>
            <a:srgbClr val="AAAF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Oração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6280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16166</TotalTime>
  <Words>1268</Words>
  <Application>Microsoft Macintosh PowerPoint</Application>
  <PresentationFormat>Widescreen</PresentationFormat>
  <Paragraphs>265</Paragraphs>
  <Slides>41</Slides>
  <Notes>8</Notes>
  <HiddenSlides>0</HiddenSlides>
  <MMClips>13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Aptos</vt:lpstr>
      <vt:lpstr>Aptos Display</vt:lpstr>
      <vt:lpstr>Arial</vt:lpstr>
      <vt:lpstr>Century Gothic</vt:lpstr>
      <vt:lpstr>Helvetica</vt:lpstr>
      <vt:lpstr>Office Theme</vt:lpstr>
      <vt:lpstr>1_Office Theme</vt:lpstr>
      <vt:lpstr>PowerPoint Presentation</vt:lpstr>
      <vt:lpstr>É hora de escutar</vt:lpstr>
      <vt:lpstr>PowerPoint Presentation</vt:lpstr>
      <vt:lpstr>PowerPoint Presentation</vt:lpstr>
      <vt:lpstr>PowerPoint Presentation</vt:lpstr>
      <vt:lpstr>Bem-Vindo és</vt:lpstr>
      <vt:lpstr>Bem-Vindo és</vt:lpstr>
      <vt:lpstr>Jesus é o Meu Deus</vt:lpstr>
      <vt:lpstr>Vou Quieto Escutar</vt:lpstr>
      <vt:lpstr>O Que Jesus Pode Fazer?</vt:lpstr>
      <vt:lpstr>O Que Jesus Pode Fazer?</vt:lpstr>
      <vt:lpstr>O Que Jesus Pode Fazer?</vt:lpstr>
      <vt:lpstr>Música da Visita</vt:lpstr>
      <vt:lpstr>Parabéns</vt:lpstr>
      <vt:lpstr>Ajoelho pra Orar</vt:lpstr>
      <vt:lpstr>PowerPoint Presentation</vt:lpstr>
      <vt:lpstr>PowerPoint Presentation</vt:lpstr>
      <vt:lpstr>Eu Entrego a 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É Jesus</vt:lpstr>
      <vt:lpstr>É Jesus</vt:lpstr>
      <vt:lpstr>É Jesus</vt:lpstr>
      <vt:lpstr>É Jesus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Megan Betteridge</dc:creator>
  <cp:lastModifiedBy>Tiago Cunha</cp:lastModifiedBy>
  <cp:revision>107</cp:revision>
  <dcterms:created xsi:type="dcterms:W3CDTF">2025-03-02T08:19:28Z</dcterms:created>
  <dcterms:modified xsi:type="dcterms:W3CDTF">2026-10-08T14:34:12Z</dcterms:modified>
</cp:coreProperties>
</file>