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2" r:id="rId2"/>
    <p:sldMasterId id="2147483660" r:id="rId3"/>
  </p:sldMasterIdLst>
  <p:notesMasterIdLst>
    <p:notesMasterId r:id="rId49"/>
  </p:notesMasterIdLst>
  <p:sldIdLst>
    <p:sldId id="335" r:id="rId4"/>
    <p:sldId id="336" r:id="rId5"/>
    <p:sldId id="259" r:id="rId6"/>
    <p:sldId id="393" r:id="rId7"/>
    <p:sldId id="282" r:id="rId8"/>
    <p:sldId id="401" r:id="rId9"/>
    <p:sldId id="421" r:id="rId10"/>
    <p:sldId id="422" r:id="rId11"/>
    <p:sldId id="423" r:id="rId12"/>
    <p:sldId id="424" r:id="rId13"/>
    <p:sldId id="425" r:id="rId14"/>
    <p:sldId id="426" r:id="rId15"/>
    <p:sldId id="389" r:id="rId16"/>
    <p:sldId id="427" r:id="rId17"/>
    <p:sldId id="428" r:id="rId18"/>
    <p:sldId id="293" r:id="rId19"/>
    <p:sldId id="388" r:id="rId20"/>
    <p:sldId id="311" r:id="rId21"/>
    <p:sldId id="392" r:id="rId22"/>
    <p:sldId id="337" r:id="rId23"/>
    <p:sldId id="276" r:id="rId24"/>
    <p:sldId id="357" r:id="rId25"/>
    <p:sldId id="312" r:id="rId26"/>
    <p:sldId id="368" r:id="rId27"/>
    <p:sldId id="370" r:id="rId28"/>
    <p:sldId id="313" r:id="rId29"/>
    <p:sldId id="280" r:id="rId30"/>
    <p:sldId id="412" r:id="rId31"/>
    <p:sldId id="379" r:id="rId32"/>
    <p:sldId id="411" r:id="rId33"/>
    <p:sldId id="413" r:id="rId34"/>
    <p:sldId id="410" r:id="rId35"/>
    <p:sldId id="415" r:id="rId36"/>
    <p:sldId id="414" r:id="rId37"/>
    <p:sldId id="369" r:id="rId38"/>
    <p:sldId id="326" r:id="rId39"/>
    <p:sldId id="315" r:id="rId40"/>
    <p:sldId id="394" r:id="rId41"/>
    <p:sldId id="380" r:id="rId42"/>
    <p:sldId id="323" r:id="rId43"/>
    <p:sldId id="406" r:id="rId44"/>
    <p:sldId id="429" r:id="rId45"/>
    <p:sldId id="430" r:id="rId46"/>
    <p:sldId id="431" r:id="rId47"/>
    <p:sldId id="396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5D82"/>
    <a:srgbClr val="E6B349"/>
    <a:srgbClr val="4C7776"/>
    <a:srgbClr val="EFA1A1"/>
    <a:srgbClr val="B02124"/>
    <a:srgbClr val="6576A2"/>
    <a:srgbClr val="9C9E6F"/>
    <a:srgbClr val="AAAFD8"/>
    <a:srgbClr val="99AEC3"/>
    <a:srgbClr val="212F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4F96EF-84B4-8D4B-A62E-BE766FD2DDA2}" v="19" dt="2026-09-29T07:45:46.0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3"/>
    <p:restoredTop sz="94616"/>
  </p:normalViewPr>
  <p:slideViewPr>
    <p:cSldViewPr snapToGrid="0">
      <p:cViewPr varScale="1">
        <p:scale>
          <a:sx n="116" d="100"/>
          <a:sy n="116" d="100"/>
        </p:scale>
        <p:origin x="224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BF8A0-3F14-C345-B26F-C8D113EBE857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484FE-0F1A-7049-84A2-208BAC13C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1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77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C4478-0820-5895-3712-D35AA6651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FA7768-3972-A212-F1E4-8713FB438A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84395E-E60A-CD83-86F4-55E4A5BEB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0CD4A-0E77-2EF1-3C67-922FF48C75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7191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86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017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ACC8E-18DC-DC46-8E9A-CDE7F685AE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812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36F68-5798-4DEF-517C-80FE75B31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3589A5-31D2-F1A0-3346-96C043CD15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8A6F84-ECC3-DDB5-0DC5-11793DF34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DA94D5-0AF0-7FC7-9A73-193525A69A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275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307C1-03BE-0246-D64E-BAD2C6F8C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5AAC2D-BEA1-6A5A-59A7-C7BFF24539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02E2C-DF8A-3DD1-FED5-C77577F9F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BAE7-1CF4-B94D-BE3C-D62DE08B978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A9C38-8DC7-A528-7227-A19FF0490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C4CF2-13AB-5692-B189-BA6E4454F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568A3-B079-5947-9BDE-4E2C7906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9267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F835B-C064-C9F7-7730-90FAB4976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74FC2-CF99-97EB-1B43-6FCA81A7C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86361-60A6-2C21-548F-DE98DC127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BAE7-1CF4-B94D-BE3C-D62DE08B978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01ED1-8256-92FD-F65E-7058A8D02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FD93D5-08CF-317A-82C3-494B77C89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568A3-B079-5947-9BDE-4E2C7906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74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FAC08-0BCB-D5EF-AA4D-2EC1DDC1E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0E6583-F307-581E-0468-3D19CF599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813B2C-9650-5E9D-F545-85BEE04E5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BAE7-1CF4-B94D-BE3C-D62DE08B978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5C5C3-644F-755B-27D8-91E5D90D3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4C914-7549-3B85-D2E7-D42DA7E48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568A3-B079-5947-9BDE-4E2C7906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33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38355-4345-6B6C-98D0-ED94AF23B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8521A-831C-3EEB-2448-41A4C69E3A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989574-B68D-EC76-0675-154BEEFC16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88CAF8-14BE-5B27-5401-FFB8F607C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BAE7-1CF4-B94D-BE3C-D62DE08B978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E1D80D-DC2D-BD68-84CE-E94A5C8C4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FC5D82-7433-0CDC-38BB-D5A056DD6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568A3-B079-5947-9BDE-4E2C7906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1907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1BC35-F17A-E1B5-EE7C-57073BA48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645C23-B5F7-DB22-A3CA-7F15AC667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F47DB6-1A25-13FB-39BD-C3EAE4033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119683-CAFE-DA7B-5149-BDA33F8357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E38652-DC49-183B-C988-9915D59B9D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3665D8-6B90-C7AA-9409-4113DDD13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BAE7-1CF4-B94D-BE3C-D62DE08B978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1A1CAE-6910-D571-06CA-31913D660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FD3604-BF58-BCF7-E4CE-E4B732589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568A3-B079-5947-9BDE-4E2C7906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3345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685D9-A090-C5D1-F982-61F35C509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247A22-8CCB-707E-6CAD-159CA3D7C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BAE7-1CF4-B94D-BE3C-D62DE08B978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3FE969-335B-5AD2-0D29-8BD64387E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70047E-FEF2-561B-99BB-2A1991512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568A3-B079-5947-9BDE-4E2C7906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8053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D1DFD-8AA6-0DE7-137B-EEDA0170F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BAE7-1CF4-B94D-BE3C-D62DE08B978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709D12-B213-C6B8-B609-C982E776D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2AFE5E-44DA-E0B1-7CF1-18B88C3D3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568A3-B079-5947-9BDE-4E2C7906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0023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A055A-EDA9-1598-B3B3-EF4C90031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97C2D-B8D2-6133-F850-9E0847F20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E39C66-7B70-CBA4-6D28-9207021B5F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DDB8FC-D6B3-3B94-F950-B12722D4D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BAE7-1CF4-B94D-BE3C-D62DE08B978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02E723-1EDF-51DC-596F-2A5B33183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BF542A-747A-192B-A855-293BEB0D4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568A3-B079-5947-9BDE-4E2C7906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0686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AD001-8C3F-1463-643A-38B9A8931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6DC2A3-ED2E-C482-86AB-10E1653416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56A176-F053-EB76-238B-0262C4B45A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85ED45-D72B-2F72-56A5-81053D9D1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BAE7-1CF4-B94D-BE3C-D62DE08B978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5638B-7551-BEAE-7A78-B7B33C8F0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BC50D6-6D03-7FA7-7598-4749F9E6D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568A3-B079-5947-9BDE-4E2C7906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8577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AF262-2B68-2079-9DA4-C4F9BB05B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D58BA3-393D-4252-39F5-1BA3F24FFC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88651-B826-341C-EFE1-96023EFCB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BAE7-1CF4-B94D-BE3C-D62DE08B978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86CEE-F339-D017-7377-04AAB0BED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CC323-6C5E-BC3C-E6F6-77B801FC5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568A3-B079-5947-9BDE-4E2C7906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5307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5D391F-DADA-1C4D-CEA9-CDBF803327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7597C2-628A-6016-5FC4-9AA536F962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6C3940-CC35-EB65-7FF3-3EC483FAC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DBAE7-1CF4-B94D-BE3C-D62DE08B978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8CCEB-A91E-A03A-C944-D365889E7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C34D7E-BCC0-5F38-F45D-1702948A8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568A3-B079-5947-9BDE-4E2C7906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0132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0BB1-90B5-7421-1624-30DEA44FBA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120440-6555-54F3-938B-6335153DE6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128AE-0A2A-5975-A5E5-210764DDC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3B5CA-49B3-CC1C-06B9-1186CF035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E14A2-51FD-A480-7E8C-000846CCB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723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60AFA-C7B6-72E8-963E-58BB48878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31469-0E37-A474-547D-90E42F63F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4EC39-E3B9-E467-BA16-4046C0524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BD826-88DF-2115-4327-747E02A43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CF658-93CB-8F1E-FF17-E918D6E5C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513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00F99-F5E4-DC9B-5E73-28E8779C6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7A1C4-CD55-9CD0-50EF-D05B3049F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9551D-F6CD-4DBB-0444-113FA577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E98B4-6D11-A4A4-55BB-45A7541A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67E4A-0428-95E1-701B-A26BB891E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077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5F2BB-6FF9-F7A4-E802-7C3A73C19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64085-83AC-8291-52C8-108382BD71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D995D-1034-AE33-DE3E-39F99A335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65269-5C89-9BC7-EF4A-92578192F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9E92B-B1D6-99B6-8B98-43AA6799C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D7D08-C699-A0E7-60CF-A04D1FA8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550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65F8C-8004-B52B-3062-AC5FC5666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A4F5D-3678-E672-C492-164CC900B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D7DBD5-BDC9-318B-893A-13681B23B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175F9E-D2B1-C9D8-317C-CECEF664EF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4C1FB2-1C4F-1066-0C03-6F6F6011C3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EAD088-BC20-C78A-814A-B2202170F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D1A9BF-60DC-B281-D1E8-B607F6E45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5D3832-A0EC-2684-9146-2280909F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378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F4933-446E-6390-14C8-9A9EB5128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686166-E871-E513-4FA4-266CF8AAD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B510E3-1410-4E3E-FFB8-64C7D0BCC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265FAD-109D-7285-5EA6-FE1CE566B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195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B17FC-36BB-1F98-E650-52916CB6F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6F271-E90F-4908-C532-A3BC02480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E6FFA-718E-3580-71AF-BCD162A28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745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B5787-2684-7D7B-71C3-485D4A41E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24DDC-231A-EBB0-8CEC-6C1F51F41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5960D-C3A4-309F-95F3-9B5A0667E0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18BE1C-F459-2AC8-60E6-6AB8B0A43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2305BB-9782-1F13-5C13-AABC122AC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D5DE15-B013-6AB1-CC46-B2964D85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213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E7ECA-5A52-F7EA-394F-2254E3384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CD114A-3E10-CB0D-F5A2-88A5FB029F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2B0FB-79A0-C1EA-3810-CEB4D5FBE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DFACBB-F665-FDC8-90EB-E40C40A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943F6-4EBD-6DF4-5EA7-088288186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7C481-5267-AC6D-B3CE-9A0E52C40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494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A9966-0C59-DE94-3F89-CE3B5E77F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336E08-E147-EE55-0BF7-EDEC5135F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3038D-9442-8F3B-07D5-F463168A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EDE78-6EAE-A9CF-2618-56000927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B8846-C915-C96E-AE10-11CB8C221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44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3D6AB6-E997-F66F-91B0-12381D76BB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DA350E-E3E2-98EF-65AC-B45268106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E7C6E-272F-D780-B1C4-B50EA211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0F09D-3D3A-E614-8BF5-047F423D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2B70A-8B3B-5A46-FF6A-685A37FF8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F98DCB-9A2B-FA56-1B73-402ADE056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4AA4CC-5220-0211-5637-D37D86E4D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84A22-057D-CDF4-D4D3-1B10D2130A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1DBAE7-1CF4-B94D-BE3C-D62DE08B978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51262-F766-099A-0762-37F3607249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4E701-A310-95C2-A8AE-831ADEE78D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7568A3-B079-5947-9BDE-4E2C7906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59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12462F-BC68-5BD6-0B01-E75117CEA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044E0-E47B-304D-16AA-7B8FDB322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709D0-ACD4-8389-2316-AFCCEB1ABD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ADCA9-8BF8-887C-2243-449BCC91C3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BC48D-D93D-4390-C8C8-89C592CD3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53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4.png"/><Relationship Id="rId4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4.png"/><Relationship Id="rId4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BB78F6B-A342-8A65-67AE-D7D93ABA9A43}"/>
              </a:ext>
            </a:extLst>
          </p:cNvPr>
          <p:cNvSpPr txBox="1">
            <a:spLocks/>
          </p:cNvSpPr>
          <p:nvPr/>
        </p:nvSpPr>
        <p:spPr>
          <a:xfrm>
            <a:off x="153329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>
                <a:solidFill>
                  <a:prstClr val="black"/>
                </a:solidFill>
                <a:latin typeface="Century Gothic" panose="020B0502020202020204" pitchFamily="34" charset="0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8A6F16BD-67AD-B6C1-C32B-C8CAF6D07A77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865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F24C9-BCBD-C723-D284-5D3F8F6F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1353E02-2005-D268-04F7-51FE9078FFA1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>
                <a:solidFill>
                  <a:prstClr val="white"/>
                </a:solidFill>
                <a:latin typeface="Century Gothic" panose="020B0502020202020204" pitchFamily="34" charset="0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4044135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48B9279-169B-3ED1-84C1-DC3D0AF9EA25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39E983B-51F7-CCC0-6CE1-25142E7542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854" y="1055333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 hora de </a:t>
            </a:r>
            <a:r>
              <a:rPr lang="en-AU" sz="2400" b="1" err="1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escutar</a:t>
            </a:r>
            <a:endParaRPr lang="en-AU" sz="2400">
              <a:solidFill>
                <a:srgbClr val="4C7776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9086E9F-8EF9-5370-2AA0-EDE2B16DB9B6}"/>
              </a:ext>
            </a:extLst>
          </p:cNvPr>
          <p:cNvSpPr/>
          <p:nvPr/>
        </p:nvSpPr>
        <p:spPr>
          <a:xfrm>
            <a:off x="0" y="444700"/>
            <a:ext cx="5808372" cy="440037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E2841">
                  <a:lumMod val="50000"/>
                  <a:lumOff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DACAA8DC-2CFA-939B-8322-9120ABA17A89}"/>
              </a:ext>
            </a:extLst>
          </p:cNvPr>
          <p:cNvSpPr txBox="1">
            <a:spLocks/>
          </p:cNvSpPr>
          <p:nvPr/>
        </p:nvSpPr>
        <p:spPr>
          <a:xfrm>
            <a:off x="317943" y="1577872"/>
            <a:ext cx="8642193" cy="46154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brinquedos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guardar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Agora </a:t>
            </a: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hora de </a:t>
            </a: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escutar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cantar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D56B54-109F-EA51-7DB6-E0B4897A6065}"/>
              </a:ext>
            </a:extLst>
          </p:cNvPr>
          <p:cNvSpPr txBox="1">
            <a:spLocks/>
          </p:cNvSpPr>
          <p:nvPr/>
        </p:nvSpPr>
        <p:spPr>
          <a:xfrm>
            <a:off x="40052" y="6642340"/>
            <a:ext cx="7948942" cy="215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"Pack It Up" by Coralie Fraser, copyright © 2022 General Conference </a:t>
            </a:r>
            <a:r>
              <a:rPr lang="en-US" sz="800">
                <a:solidFill>
                  <a:prstClr val="black"/>
                </a:solidFill>
                <a:latin typeface="Century Gothic" panose="020B0502020202020204" pitchFamily="34" charset="0"/>
              </a:rPr>
              <a:t>Corporation® 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9945E5C-8B0B-C383-B904-11E229BF1564}"/>
              </a:ext>
            </a:extLst>
          </p:cNvPr>
          <p:cNvSpPr txBox="1">
            <a:spLocks/>
          </p:cNvSpPr>
          <p:nvPr/>
        </p:nvSpPr>
        <p:spPr>
          <a:xfrm>
            <a:off x="-1" y="435228"/>
            <a:ext cx="58083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PARA OS QUE CHEGAM MAIS CEDO</a:t>
            </a:r>
          </a:p>
        </p:txBody>
      </p:sp>
      <p:pic>
        <p:nvPicPr>
          <p:cNvPr id="4" name="É Hora de Escutar">
            <a:hlinkClick r:id="" action="ppaction://media"/>
            <a:extLst>
              <a:ext uri="{FF2B5EF4-FFF2-40B4-BE49-F238E27FC236}">
                <a16:creationId xmlns:a16="http://schemas.microsoft.com/office/drawing/2014/main" id="{CF7DA410-0AE4-E23F-D232-5EC2645AF4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907895-FC5E-CD8C-B49D-221FE4F84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7A040AD-5CF8-0841-DDB2-D26E23FDDA36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>
                <a:solidFill>
                  <a:prstClr val="white"/>
                </a:solidFill>
                <a:latin typeface="Century Gothic" panose="020B0502020202020204" pitchFamily="34" charset="0"/>
              </a:rPr>
              <a:t>BOAS-VINDAS E MÚSICA</a:t>
            </a: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773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94A4F15-6ED5-B19A-21B1-73CAFEC09FEE}"/>
              </a:ext>
            </a:extLst>
          </p:cNvPr>
          <p:cNvSpPr txBox="1">
            <a:spLocks/>
          </p:cNvSpPr>
          <p:nvPr/>
        </p:nvSpPr>
        <p:spPr>
          <a:xfrm>
            <a:off x="153329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>
                <a:solidFill>
                  <a:prstClr val="black"/>
                </a:solidFill>
                <a:latin typeface="Century Gothic" panose="020B0502020202020204" pitchFamily="34" charset="0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7ACD2C75-2322-C0C2-5F1B-5D89CDD52F7A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6741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5DAA9-61E8-6263-1652-CDE32417F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F7F47E6-24A5-E535-4C89-9A9C3C64A16B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BE9BC7-9280-8333-911A-C9FCBB128931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Hello, Olá,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Namaste, </a:t>
            </a:r>
            <a:r>
              <a:rPr lang="en-US" sz="2800" err="1">
                <a:latin typeface="Century Gothic" panose="020B0502020202020204" pitchFamily="34" charset="0"/>
              </a:rPr>
              <a:t>Nihao</a:t>
            </a:r>
            <a:r>
              <a:rPr lang="en-US" sz="280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Seja </a:t>
            </a:r>
            <a:r>
              <a:rPr lang="en-US" sz="2800" err="1">
                <a:latin typeface="Century Gothic" panose="020B0502020202020204" pitchFamily="34" charset="0"/>
              </a:rPr>
              <a:t>donde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fores</a:t>
            </a:r>
            <a:r>
              <a:rPr lang="en-US" sz="280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err="1">
                <a:latin typeface="Century Gothic" panose="020B0502020202020204" pitchFamily="34" charset="0"/>
              </a:rPr>
              <a:t>És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bem-vindo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aqui</a:t>
            </a:r>
            <a:r>
              <a:rPr lang="en-US" sz="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Bonjour, Shalom,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err="1">
                <a:latin typeface="Century Gothic" panose="020B0502020202020204" pitchFamily="34" charset="0"/>
              </a:rPr>
              <a:t>Guten</a:t>
            </a:r>
            <a:r>
              <a:rPr lang="en-US" sz="2800">
                <a:latin typeface="Century Gothic" panose="020B0502020202020204" pitchFamily="34" charset="0"/>
              </a:rPr>
              <a:t> Tag, Ciao,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Seja </a:t>
            </a:r>
            <a:r>
              <a:rPr lang="en-US" sz="2800" err="1">
                <a:latin typeface="Century Gothic" panose="020B0502020202020204" pitchFamily="34" charset="0"/>
              </a:rPr>
              <a:t>donde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fores</a:t>
            </a:r>
            <a:r>
              <a:rPr lang="en-US" sz="280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err="1">
                <a:latin typeface="Century Gothic" panose="020B0502020202020204" pitchFamily="34" charset="0"/>
              </a:rPr>
              <a:t>És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bem-vindo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aqui</a:t>
            </a:r>
            <a:r>
              <a:rPr lang="en-US" sz="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Bem-</a:t>
            </a:r>
            <a:r>
              <a:rPr lang="en-US" sz="2800" err="1">
                <a:latin typeface="Century Gothic" panose="020B0502020202020204" pitchFamily="34" charset="0"/>
              </a:rPr>
              <a:t>vindo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és</a:t>
            </a:r>
            <a:r>
              <a:rPr lang="en-US" sz="2800">
                <a:latin typeface="Century Gothic" panose="020B0502020202020204" pitchFamily="34" charset="0"/>
              </a:rPr>
              <a:t>. </a:t>
            </a:r>
            <a:r>
              <a:rPr lang="en-US" sz="200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latin typeface="Century Gothic" panose="020B0502020202020204" pitchFamily="34" charset="0"/>
              </a:rPr>
              <a:t>(</a:t>
            </a:r>
            <a:r>
              <a:rPr lang="en-US" sz="2000" err="1">
                <a:latin typeface="Century Gothic" panose="020B0502020202020204" pitchFamily="34" charset="0"/>
              </a:rPr>
              <a:t>Repete</a:t>
            </a:r>
            <a:r>
              <a:rPr lang="en-US" sz="2000">
                <a:latin typeface="Century Gothic" panose="020B0502020202020204" pitchFamily="34" charset="0"/>
              </a:rPr>
              <a:t> </a:t>
            </a:r>
            <a:r>
              <a:rPr lang="en-US" sz="2000" err="1">
                <a:latin typeface="Century Gothic" panose="020B0502020202020204" pitchFamily="34" charset="0"/>
              </a:rPr>
              <a:t>tudo</a:t>
            </a:r>
            <a:r>
              <a:rPr lang="en-US" sz="200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BBD565A-F3C7-398A-7770-56FB61880FC6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Bem-vindo És">
            <a:hlinkClick r:id="" action="ppaction://media"/>
            <a:extLst>
              <a:ext uri="{FF2B5EF4-FFF2-40B4-BE49-F238E27FC236}">
                <a16:creationId xmlns:a16="http://schemas.microsoft.com/office/drawing/2014/main" id="{68437AA8-FFA3-D22A-3FF1-C8655C8850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0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61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5DAA9-61E8-6263-1652-CDE32417F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F7F47E6-24A5-E535-4C89-9A9C3C64A16B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BE9BC7-9280-8333-911A-C9FCBB128931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Seja </a:t>
            </a:r>
            <a:r>
              <a:rPr lang="en-US" sz="2800" err="1">
                <a:latin typeface="Century Gothic" panose="020B0502020202020204" pitchFamily="34" charset="0"/>
              </a:rPr>
              <a:t>donde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fores</a:t>
            </a:r>
            <a:r>
              <a:rPr lang="en-US" sz="280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err="1">
                <a:latin typeface="Century Gothic" panose="020B0502020202020204" pitchFamily="34" charset="0"/>
              </a:rPr>
              <a:t>És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bem-vindo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aqui</a:t>
            </a:r>
            <a:r>
              <a:rPr lang="en-US" sz="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Seja </a:t>
            </a:r>
            <a:r>
              <a:rPr lang="en-US" sz="2800" err="1">
                <a:latin typeface="Century Gothic" panose="020B0502020202020204" pitchFamily="34" charset="0"/>
              </a:rPr>
              <a:t>donde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fores</a:t>
            </a:r>
            <a:r>
              <a:rPr lang="en-US" sz="280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err="1">
                <a:latin typeface="Century Gothic" panose="020B0502020202020204" pitchFamily="34" charset="0"/>
              </a:rPr>
              <a:t>És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bem-vindo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aqui</a:t>
            </a:r>
            <a:r>
              <a:rPr lang="en-US" sz="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Bem-</a:t>
            </a:r>
            <a:r>
              <a:rPr lang="en-US" sz="2800" err="1">
                <a:latin typeface="Century Gothic" panose="020B0502020202020204" pitchFamily="34" charset="0"/>
              </a:rPr>
              <a:t>vindo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és</a:t>
            </a:r>
            <a:r>
              <a:rPr lang="en-US" sz="2800">
                <a:latin typeface="Century Gothic" panose="020B0502020202020204" pitchFamily="34" charset="0"/>
              </a:rPr>
              <a:t>. </a:t>
            </a:r>
            <a:r>
              <a:rPr lang="en-US" sz="200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latin typeface="Century Gothic" panose="020B0502020202020204" pitchFamily="34" charset="0"/>
              </a:rPr>
              <a:t>(</a:t>
            </a:r>
            <a:r>
              <a:rPr lang="en-US" sz="2000" err="1">
                <a:latin typeface="Century Gothic" panose="020B0502020202020204" pitchFamily="34" charset="0"/>
              </a:rPr>
              <a:t>Repete</a:t>
            </a:r>
            <a:r>
              <a:rPr lang="en-US" sz="2000">
                <a:latin typeface="Century Gothic" panose="020B0502020202020204" pitchFamily="34" charset="0"/>
              </a:rPr>
              <a:t> </a:t>
            </a:r>
            <a:r>
              <a:rPr lang="en-US" sz="2000" err="1">
                <a:latin typeface="Century Gothic" panose="020B0502020202020204" pitchFamily="34" charset="0"/>
              </a:rPr>
              <a:t>tudo</a:t>
            </a:r>
            <a:r>
              <a:rPr lang="en-US" sz="200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BBD565A-F3C7-398A-7770-56FB61880FC6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7D14B0-B0EC-F82B-D02E-70CD691FA1A5}"/>
              </a:ext>
            </a:extLst>
          </p:cNvPr>
          <p:cNvSpPr txBox="1"/>
          <p:nvPr/>
        </p:nvSpPr>
        <p:spPr>
          <a:xfrm>
            <a:off x="4841913" y="468659"/>
            <a:ext cx="3284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200" b="1"/>
              <a:t>A </a:t>
            </a:r>
            <a:r>
              <a:rPr lang="en-US" sz="1200" b="1" err="1"/>
              <a:t>tua</a:t>
            </a:r>
            <a:r>
              <a:rPr lang="en-US" sz="1200" b="1"/>
              <a:t> </a:t>
            </a:r>
            <a:r>
              <a:rPr lang="en-US" sz="1200" b="1" err="1"/>
              <a:t>vez</a:t>
            </a:r>
            <a:r>
              <a:rPr lang="en-US" sz="1200"/>
              <a:t>! </a:t>
            </a:r>
            <a:r>
              <a:rPr lang="en-US" sz="1200" err="1"/>
              <a:t>Insere</a:t>
            </a:r>
            <a:r>
              <a:rPr lang="en-US" sz="1200"/>
              <a:t> a </a:t>
            </a:r>
            <a:r>
              <a:rPr lang="en-US" sz="1200" err="1"/>
              <a:t>tua</a:t>
            </a:r>
            <a:r>
              <a:rPr lang="en-US" sz="1200"/>
              <a:t> </a:t>
            </a:r>
            <a:r>
              <a:rPr lang="en-US" sz="1200" err="1"/>
              <a:t>própria</a:t>
            </a:r>
            <a:r>
              <a:rPr lang="en-US" sz="1200"/>
              <a:t> </a:t>
            </a:r>
            <a:r>
              <a:rPr lang="en-US" sz="1200" err="1"/>
              <a:t>saudação</a:t>
            </a:r>
            <a:r>
              <a:rPr lang="en-US" sz="1200"/>
              <a:t>, </a:t>
            </a:r>
            <a:r>
              <a:rPr lang="en-US" sz="1200" err="1"/>
              <a:t>uma</a:t>
            </a:r>
            <a:r>
              <a:rPr lang="en-US" sz="1200"/>
              <a:t> </a:t>
            </a:r>
            <a:r>
              <a:rPr lang="en-US" sz="1200" err="1"/>
              <a:t>sílaba</a:t>
            </a:r>
            <a:r>
              <a:rPr lang="en-US" sz="1200"/>
              <a:t> </a:t>
            </a:r>
            <a:r>
              <a:rPr lang="en-US" sz="1200" err="1"/>
              <a:t>por</a:t>
            </a:r>
            <a:r>
              <a:rPr lang="en-US" sz="1200"/>
              <a:t> </a:t>
            </a:r>
            <a:r>
              <a:rPr lang="en-US" sz="1200" err="1"/>
              <a:t>espaço</a:t>
            </a:r>
            <a:r>
              <a:rPr lang="en-US" sz="1200"/>
              <a:t> (p. ex., Bon-jour, Sha-</a:t>
            </a:r>
            <a:r>
              <a:rPr lang="en-US" sz="1200" err="1"/>
              <a:t>lom</a:t>
            </a:r>
            <a:r>
              <a:rPr lang="en-US" sz="1200"/>
              <a:t>)</a:t>
            </a:r>
            <a:endParaRPr kumimoji="0" lang="en-US" sz="160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8" name="Bem-vindo És (Backing)">
            <a:hlinkClick r:id="" action="ppaction://media"/>
            <a:extLst>
              <a:ext uri="{FF2B5EF4-FFF2-40B4-BE49-F238E27FC236}">
                <a16:creationId xmlns:a16="http://schemas.microsoft.com/office/drawing/2014/main" id="{59718F47-707F-3A8B-4045-59D1C144AE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38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5DAA9-61E8-6263-1652-CDE32417F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CC6527"/>
                </a:solidFill>
                <a:latin typeface="Century Gothic" panose="020B0502020202020204" pitchFamily="34" charset="0"/>
              </a:rPr>
              <a:t>Deus Sempre me Ajuda</a:t>
            </a:r>
            <a:endParaRPr lang="en-AU" sz="240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F7F47E6-24A5-E535-4C89-9A9C3C64A16B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BE9BC7-9280-8333-911A-C9FCBB128931}"/>
              </a:ext>
            </a:extLst>
          </p:cNvPr>
          <p:cNvSpPr txBox="1">
            <a:spLocks/>
          </p:cNvSpPr>
          <p:nvPr/>
        </p:nvSpPr>
        <p:spPr>
          <a:xfrm>
            <a:off x="418641" y="1598884"/>
            <a:ext cx="7588794" cy="5083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Se </a:t>
            </a:r>
            <a:r>
              <a:rPr lang="en-US" sz="2800" err="1">
                <a:latin typeface="Century Gothic" panose="020B0502020202020204" pitchFamily="34" charset="0"/>
              </a:rPr>
              <a:t>tenho</a:t>
            </a:r>
            <a:r>
              <a:rPr lang="en-US" sz="2800">
                <a:latin typeface="Century Gothic" panose="020B0502020202020204" pitchFamily="34" charset="0"/>
              </a:rPr>
              <a:t> um </a:t>
            </a:r>
            <a:r>
              <a:rPr lang="en-US" sz="2800" err="1">
                <a:latin typeface="Century Gothic" panose="020B0502020202020204" pitchFamily="34" charset="0"/>
              </a:rPr>
              <a:t>problema</a:t>
            </a:r>
            <a:r>
              <a:rPr lang="en-US" sz="2800">
                <a:latin typeface="Century Gothic" panose="020B0502020202020204" pitchFamily="34" charset="0"/>
              </a:rPr>
              <a:t>, </a:t>
            </a:r>
            <a:r>
              <a:rPr lang="en-US" sz="2800" err="1">
                <a:latin typeface="Century Gothic" panose="020B0502020202020204" pitchFamily="34" charset="0"/>
              </a:rPr>
              <a:t>vou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orar</a:t>
            </a:r>
            <a:r>
              <a:rPr lang="en-US" sz="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Deus </a:t>
            </a:r>
            <a:r>
              <a:rPr lang="en-US" sz="2800" err="1">
                <a:latin typeface="Century Gothic" panose="020B0502020202020204" pitchFamily="34" charset="0"/>
              </a:rPr>
              <a:t>vai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ajudar</a:t>
            </a:r>
            <a:r>
              <a:rPr lang="en-US" sz="2800">
                <a:latin typeface="Century Gothic" panose="020B0502020202020204" pitchFamily="34" charset="0"/>
              </a:rPr>
              <a:t>-me, se </a:t>
            </a:r>
            <a:r>
              <a:rPr lang="en-US" sz="2800" err="1">
                <a:latin typeface="Century Gothic" panose="020B0502020202020204" pitchFamily="34" charset="0"/>
              </a:rPr>
              <a:t>eu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confiar</a:t>
            </a:r>
            <a:r>
              <a:rPr lang="en-US" sz="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Ele </a:t>
            </a:r>
            <a:r>
              <a:rPr lang="en-US" sz="2800" err="1">
                <a:latin typeface="Century Gothic" panose="020B0502020202020204" pitchFamily="34" charset="0"/>
              </a:rPr>
              <a:t>está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ao</a:t>
            </a:r>
            <a:r>
              <a:rPr lang="en-US" sz="2800">
                <a:latin typeface="Century Gothic" panose="020B0502020202020204" pitchFamily="34" charset="0"/>
              </a:rPr>
              <a:t> meu </a:t>
            </a:r>
            <a:r>
              <a:rPr lang="en-US" sz="2800" err="1">
                <a:latin typeface="Century Gothic" panose="020B0502020202020204" pitchFamily="34" charset="0"/>
              </a:rPr>
              <a:t>lado</a:t>
            </a:r>
            <a:r>
              <a:rPr lang="en-US" sz="2800">
                <a:latin typeface="Century Gothic" panose="020B0502020202020204" pitchFamily="34" charset="0"/>
              </a:rPr>
              <a:t>, </a:t>
            </a:r>
            <a:r>
              <a:rPr lang="en-US" sz="2800" err="1">
                <a:latin typeface="Century Gothic" panose="020B0502020202020204" pitchFamily="34" charset="0"/>
              </a:rPr>
              <a:t>ele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está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aqui</a:t>
            </a:r>
            <a:r>
              <a:rPr lang="en-US" sz="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Deus sempre me </a:t>
            </a:r>
            <a:r>
              <a:rPr lang="en-US" sz="2800" err="1">
                <a:latin typeface="Century Gothic" panose="020B0502020202020204" pitchFamily="34" charset="0"/>
              </a:rPr>
              <a:t>ajuda</a:t>
            </a:r>
            <a:r>
              <a:rPr lang="en-US" sz="2800">
                <a:latin typeface="Century Gothic" panose="020B0502020202020204" pitchFamily="34" charset="0"/>
              </a:rPr>
              <a:t>, </a:t>
            </a:r>
            <a:r>
              <a:rPr lang="en-US" sz="2800" err="1">
                <a:latin typeface="Century Gothic" panose="020B0502020202020204" pitchFamily="34" charset="0"/>
              </a:rPr>
              <a:t>eu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creio</a:t>
            </a:r>
            <a:r>
              <a:rPr lang="en-US" sz="2800">
                <a:latin typeface="Century Gothic" panose="020B0502020202020204" pitchFamily="34" charset="0"/>
              </a:rPr>
              <a:t> sim!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00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De </a:t>
            </a:r>
            <a:r>
              <a:rPr lang="en-US" sz="2800" err="1">
                <a:latin typeface="Century Gothic" panose="020B0502020202020204" pitchFamily="34" charset="0"/>
              </a:rPr>
              <a:t>manhã</a:t>
            </a:r>
            <a:r>
              <a:rPr lang="en-US" sz="2800">
                <a:latin typeface="Century Gothic" panose="020B0502020202020204" pitchFamily="34" charset="0"/>
              </a:rPr>
              <a:t>, </a:t>
            </a:r>
            <a:r>
              <a:rPr lang="en-US" sz="2800" err="1">
                <a:latin typeface="Century Gothic" panose="020B0502020202020204" pitchFamily="34" charset="0"/>
              </a:rPr>
              <a:t>ou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ao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dormir</a:t>
            </a:r>
            <a:r>
              <a:rPr lang="en-US" sz="280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A </a:t>
            </a:r>
            <a:r>
              <a:rPr lang="en-US" sz="2800" err="1">
                <a:latin typeface="Century Gothic" panose="020B0502020202020204" pitchFamily="34" charset="0"/>
              </a:rPr>
              <a:t>oração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vai</a:t>
            </a:r>
            <a:r>
              <a:rPr lang="en-US" sz="2800">
                <a:latin typeface="Century Gothic" panose="020B0502020202020204" pitchFamily="34" charset="0"/>
              </a:rPr>
              <a:t>-me </a:t>
            </a:r>
            <a:r>
              <a:rPr lang="en-US" sz="2800" err="1">
                <a:latin typeface="Century Gothic" panose="020B0502020202020204" pitchFamily="34" charset="0"/>
              </a:rPr>
              <a:t>ajudar</a:t>
            </a:r>
            <a:r>
              <a:rPr lang="en-US" sz="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De </a:t>
            </a:r>
            <a:r>
              <a:rPr lang="en-US" sz="2800" err="1">
                <a:latin typeface="Century Gothic" panose="020B0502020202020204" pitchFamily="34" charset="0"/>
              </a:rPr>
              <a:t>manhã</a:t>
            </a:r>
            <a:r>
              <a:rPr lang="en-US" sz="2800">
                <a:latin typeface="Century Gothic" panose="020B0502020202020204" pitchFamily="34" charset="0"/>
              </a:rPr>
              <a:t>, </a:t>
            </a:r>
            <a:r>
              <a:rPr lang="en-US" sz="2800" err="1">
                <a:latin typeface="Century Gothic" panose="020B0502020202020204" pitchFamily="34" charset="0"/>
              </a:rPr>
              <a:t>ou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ao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dormir</a:t>
            </a:r>
            <a:endParaRPr lang="en-US" sz="280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A </a:t>
            </a:r>
            <a:r>
              <a:rPr lang="en-US" sz="2800" err="1">
                <a:latin typeface="Century Gothic" panose="020B0502020202020204" pitchFamily="34" charset="0"/>
              </a:rPr>
              <a:t>oração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vai</a:t>
            </a:r>
            <a:r>
              <a:rPr lang="en-US" sz="2800">
                <a:latin typeface="Century Gothic" panose="020B0502020202020204" pitchFamily="34" charset="0"/>
              </a:rPr>
              <a:t>-me </a:t>
            </a:r>
            <a:r>
              <a:rPr lang="en-US" sz="2800" err="1">
                <a:latin typeface="Century Gothic" panose="020B0502020202020204" pitchFamily="34" charset="0"/>
              </a:rPr>
              <a:t>ajudar</a:t>
            </a:r>
            <a:r>
              <a:rPr lang="en-US" sz="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br>
              <a:rPr lang="en-US" sz="1000">
                <a:latin typeface="Century Gothic" panose="020B0502020202020204" pitchFamily="34" charset="0"/>
              </a:rPr>
            </a:br>
            <a:r>
              <a:rPr lang="en-US" sz="2000">
                <a:latin typeface="Century Gothic" panose="020B0502020202020204" pitchFamily="34" charset="0"/>
              </a:rPr>
              <a:t>(</a:t>
            </a:r>
            <a:r>
              <a:rPr lang="en-US" sz="2000" err="1">
                <a:latin typeface="Century Gothic" panose="020B0502020202020204" pitchFamily="34" charset="0"/>
              </a:rPr>
              <a:t>Repete</a:t>
            </a:r>
            <a:r>
              <a:rPr lang="en-US" sz="2000">
                <a:latin typeface="Century Gothic" panose="020B0502020202020204" pitchFamily="34" charset="0"/>
              </a:rPr>
              <a:t>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00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A </a:t>
            </a:r>
            <a:r>
              <a:rPr lang="en-US" sz="2800" err="1">
                <a:latin typeface="Century Gothic" panose="020B0502020202020204" pitchFamily="34" charset="0"/>
              </a:rPr>
              <a:t>oração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vai</a:t>
            </a:r>
            <a:r>
              <a:rPr lang="en-US" sz="2800">
                <a:latin typeface="Century Gothic" panose="020B0502020202020204" pitchFamily="34" charset="0"/>
              </a:rPr>
              <a:t>-me </a:t>
            </a:r>
            <a:r>
              <a:rPr lang="en-US" sz="2800" err="1">
                <a:latin typeface="Century Gothic" panose="020B0502020202020204" pitchFamily="34" charset="0"/>
              </a:rPr>
              <a:t>ajudar</a:t>
            </a:r>
            <a:endParaRPr lang="en-US" sz="2800">
              <a:latin typeface="Century Gothic" panose="020B0502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BBD565A-F3C7-398A-7770-56FB61880FC6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Deus Sempre me Ajuda">
            <a:hlinkClick r:id="" action="ppaction://media"/>
            <a:extLst>
              <a:ext uri="{FF2B5EF4-FFF2-40B4-BE49-F238E27FC236}">
                <a16:creationId xmlns:a16="http://schemas.microsoft.com/office/drawing/2014/main" id="{BD55EF74-C36D-245B-7E71-43AD675212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25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0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5DAA9-61E8-6263-1652-CDE32417F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CC6527"/>
                </a:solidFill>
                <a:latin typeface="Century Gothic" panose="020B0502020202020204" pitchFamily="34" charset="0"/>
              </a:rPr>
              <a:t>Crescer</a:t>
            </a:r>
            <a:r>
              <a:rPr lang="en-AU" sz="2400" b="1">
                <a:solidFill>
                  <a:srgbClr val="CC6527"/>
                </a:solidFill>
                <a:latin typeface="Century Gothic" panose="020B0502020202020204" pitchFamily="34" charset="0"/>
              </a:rPr>
              <a:t> com Jesus</a:t>
            </a:r>
            <a:endParaRPr lang="en-AU" sz="240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F7F47E6-24A5-E535-4C89-9A9C3C64A16B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BE9BC7-9280-8333-911A-C9FCBB128931}"/>
              </a:ext>
            </a:extLst>
          </p:cNvPr>
          <p:cNvSpPr txBox="1">
            <a:spLocks/>
          </p:cNvSpPr>
          <p:nvPr/>
        </p:nvSpPr>
        <p:spPr>
          <a:xfrm>
            <a:off x="315608" y="1764406"/>
            <a:ext cx="8223083" cy="4597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>
                <a:latin typeface="Century Gothic" panose="020B0502020202020204" pitchFamily="34" charset="0"/>
              </a:rPr>
              <a:t>Vou </a:t>
            </a:r>
            <a:r>
              <a:rPr lang="en-US" sz="3000" err="1">
                <a:latin typeface="Century Gothic" panose="020B0502020202020204" pitchFamily="34" charset="0"/>
              </a:rPr>
              <a:t>crescer</a:t>
            </a:r>
            <a:r>
              <a:rPr lang="en-US" sz="3000">
                <a:latin typeface="Century Gothic" panose="020B0502020202020204" pitchFamily="34" charset="0"/>
              </a:rPr>
              <a:t>, </a:t>
            </a:r>
            <a:r>
              <a:rPr lang="en-US" sz="3000" err="1">
                <a:latin typeface="Century Gothic" panose="020B0502020202020204" pitchFamily="34" charset="0"/>
              </a:rPr>
              <a:t>vou</a:t>
            </a:r>
            <a:r>
              <a:rPr lang="en-US" sz="3000">
                <a:latin typeface="Century Gothic" panose="020B0502020202020204" pitchFamily="34" charset="0"/>
              </a:rPr>
              <a:t> </a:t>
            </a:r>
            <a:r>
              <a:rPr lang="en-US" sz="3000" err="1">
                <a:latin typeface="Century Gothic" panose="020B0502020202020204" pitchFamily="34" charset="0"/>
              </a:rPr>
              <a:t>crescer</a:t>
            </a:r>
            <a:endParaRPr lang="en-US" sz="300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>
                <a:latin typeface="Century Gothic" panose="020B0502020202020204" pitchFamily="34" charset="0"/>
              </a:rPr>
              <a:t>Vou </a:t>
            </a:r>
            <a:r>
              <a:rPr lang="en-US" sz="3000" err="1">
                <a:latin typeface="Century Gothic" panose="020B0502020202020204" pitchFamily="34" charset="0"/>
              </a:rPr>
              <a:t>crescer</a:t>
            </a:r>
            <a:r>
              <a:rPr lang="en-US" sz="3000">
                <a:latin typeface="Century Gothic" panose="020B0502020202020204" pitchFamily="34" charset="0"/>
              </a:rPr>
              <a:t> no Senhor.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 err="1">
                <a:latin typeface="Century Gothic" panose="020B0502020202020204" pitchFamily="34" charset="0"/>
              </a:rPr>
              <a:t>Crescer</a:t>
            </a:r>
            <a:r>
              <a:rPr lang="en-US" sz="3000">
                <a:latin typeface="Century Gothic" panose="020B0502020202020204" pitchFamily="34" charset="0"/>
              </a:rPr>
              <a:t> com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>
                <a:latin typeface="Century Gothic" panose="020B0502020202020204" pitchFamily="34" charset="0"/>
              </a:rPr>
              <a:t>Vou </a:t>
            </a:r>
            <a:r>
              <a:rPr lang="en-US" sz="3000" err="1">
                <a:latin typeface="Century Gothic" panose="020B0502020202020204" pitchFamily="34" charset="0"/>
              </a:rPr>
              <a:t>crescer</a:t>
            </a:r>
            <a:r>
              <a:rPr lang="en-US" sz="3000">
                <a:latin typeface="Century Gothic" panose="020B0502020202020204" pitchFamily="34" charset="0"/>
              </a:rPr>
              <a:t>, </a:t>
            </a:r>
            <a:r>
              <a:rPr lang="en-US" sz="3000" err="1">
                <a:latin typeface="Century Gothic" panose="020B0502020202020204" pitchFamily="34" charset="0"/>
              </a:rPr>
              <a:t>vou</a:t>
            </a:r>
            <a:r>
              <a:rPr lang="en-US" sz="3000">
                <a:latin typeface="Century Gothic" panose="020B0502020202020204" pitchFamily="34" charset="0"/>
              </a:rPr>
              <a:t> </a:t>
            </a:r>
            <a:r>
              <a:rPr lang="en-US" sz="3000" err="1">
                <a:latin typeface="Century Gothic" panose="020B0502020202020204" pitchFamily="34" charset="0"/>
              </a:rPr>
              <a:t>crescer</a:t>
            </a:r>
            <a:endParaRPr lang="en-US" sz="300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>
                <a:latin typeface="Century Gothic" panose="020B0502020202020204" pitchFamily="34" charset="0"/>
              </a:rPr>
              <a:t>Vou </a:t>
            </a:r>
            <a:r>
              <a:rPr lang="en-US" sz="3000" err="1">
                <a:latin typeface="Century Gothic" panose="020B0502020202020204" pitchFamily="34" charset="0"/>
              </a:rPr>
              <a:t>crescer</a:t>
            </a:r>
            <a:r>
              <a:rPr lang="en-US" sz="3000">
                <a:latin typeface="Century Gothic" panose="020B0502020202020204" pitchFamily="34" charset="0"/>
              </a:rPr>
              <a:t> no Senhor.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 err="1">
                <a:latin typeface="Century Gothic" panose="020B0502020202020204" pitchFamily="34" charset="0"/>
              </a:rPr>
              <a:t>Crescer</a:t>
            </a:r>
            <a:r>
              <a:rPr lang="en-US" sz="3000">
                <a:latin typeface="Century Gothic" panose="020B0502020202020204" pitchFamily="34" charset="0"/>
              </a:rPr>
              <a:t> com Deus.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>
                <a:latin typeface="Century Gothic" panose="020B0502020202020204" pitchFamily="34" charset="0"/>
              </a:rPr>
              <a:t>Eu </a:t>
            </a:r>
            <a:r>
              <a:rPr lang="en-US" sz="3000" err="1">
                <a:latin typeface="Century Gothic" panose="020B0502020202020204" pitchFamily="34" charset="0"/>
              </a:rPr>
              <a:t>amo</a:t>
            </a:r>
            <a:r>
              <a:rPr lang="en-US" sz="3000">
                <a:latin typeface="Century Gothic" panose="020B0502020202020204" pitchFamily="34" charset="0"/>
              </a:rPr>
              <a:t> </a:t>
            </a:r>
            <a:r>
              <a:rPr lang="en-US" sz="3000" err="1">
                <a:latin typeface="Century Gothic" panose="020B0502020202020204" pitchFamily="34" charset="0"/>
              </a:rPr>
              <a:t>ler</a:t>
            </a:r>
            <a:r>
              <a:rPr lang="en-US" sz="3000">
                <a:latin typeface="Century Gothic" panose="020B0502020202020204" pitchFamily="34" charset="0"/>
              </a:rPr>
              <a:t> a </a:t>
            </a:r>
            <a:r>
              <a:rPr lang="en-US" sz="3000" err="1">
                <a:latin typeface="Century Gothic" panose="020B0502020202020204" pitchFamily="34" charset="0"/>
              </a:rPr>
              <a:t>Bíblia</a:t>
            </a:r>
            <a:r>
              <a:rPr lang="en-US" sz="3000">
                <a:latin typeface="Century Gothic" panose="020B0502020202020204" pitchFamily="34" charset="0"/>
              </a:rPr>
              <a:t> </a:t>
            </a:r>
            <a:r>
              <a:rPr lang="en-US" sz="3000" err="1">
                <a:latin typeface="Century Gothic" panose="020B0502020202020204" pitchFamily="34" charset="0"/>
              </a:rPr>
              <a:t>todo</a:t>
            </a:r>
            <a:r>
              <a:rPr lang="en-US" sz="3000">
                <a:latin typeface="Century Gothic" panose="020B0502020202020204" pitchFamily="34" charset="0"/>
              </a:rPr>
              <a:t> o dia.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>
                <a:latin typeface="Century Gothic" panose="020B0502020202020204" pitchFamily="34" charset="0"/>
              </a:rPr>
              <a:t>Eu </a:t>
            </a:r>
            <a:r>
              <a:rPr lang="en-US" sz="3000" err="1">
                <a:latin typeface="Century Gothic" panose="020B0502020202020204" pitchFamily="34" charset="0"/>
              </a:rPr>
              <a:t>gosto</a:t>
            </a:r>
            <a:r>
              <a:rPr lang="en-US" sz="3000">
                <a:latin typeface="Century Gothic" panose="020B0502020202020204" pitchFamily="34" charset="0"/>
              </a:rPr>
              <a:t> de </a:t>
            </a:r>
            <a:r>
              <a:rPr lang="en-US" sz="3000" err="1">
                <a:latin typeface="Century Gothic" panose="020B0502020202020204" pitchFamily="34" charset="0"/>
              </a:rPr>
              <a:t>falar</a:t>
            </a:r>
            <a:r>
              <a:rPr lang="en-US" sz="3000">
                <a:latin typeface="Century Gothic" panose="020B0502020202020204" pitchFamily="34" charset="0"/>
              </a:rPr>
              <a:t> com Deus e a Ele </a:t>
            </a:r>
            <a:r>
              <a:rPr lang="en-US" sz="3000" err="1">
                <a:latin typeface="Century Gothic" panose="020B0502020202020204" pitchFamily="34" charset="0"/>
              </a:rPr>
              <a:t>orar</a:t>
            </a:r>
            <a:r>
              <a:rPr lang="en-US" sz="3000">
                <a:latin typeface="Century Gothic" panose="020B0502020202020204" pitchFamily="34" charset="0"/>
              </a:rPr>
              <a:t>.</a:t>
            </a:r>
            <a:br>
              <a:rPr lang="en-US" sz="3000">
                <a:latin typeface="Century Gothic" panose="020B0502020202020204" pitchFamily="34" charset="0"/>
              </a:rPr>
            </a:br>
            <a:endParaRPr lang="en-US" sz="200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latin typeface="Century Gothic" panose="020B0502020202020204" pitchFamily="34" charset="0"/>
              </a:rPr>
              <a:t>(Continua)</a:t>
            </a:r>
            <a:endParaRPr lang="en-US" sz="3000">
              <a:latin typeface="Century Gothic" panose="020B0502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BBD565A-F3C7-398A-7770-56FB61880FC6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Crescer com Jesus">
            <a:hlinkClick r:id="" action="ppaction://media"/>
            <a:extLst>
              <a:ext uri="{FF2B5EF4-FFF2-40B4-BE49-F238E27FC236}">
                <a16:creationId xmlns:a16="http://schemas.microsoft.com/office/drawing/2014/main" id="{0AB90FC7-C4B2-4C8B-448E-7DB6886EB7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66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642D4B-4A12-5BE9-AA82-C19F5E288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AF929-CA5F-3E34-835E-BF6B459823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CC6527"/>
                </a:solidFill>
                <a:latin typeface="Century Gothic" panose="020B0502020202020204" pitchFamily="34" charset="0"/>
              </a:rPr>
              <a:t>Crescer</a:t>
            </a:r>
            <a:r>
              <a:rPr lang="en-AU" sz="2400" b="1">
                <a:solidFill>
                  <a:srgbClr val="CC6527"/>
                </a:solidFill>
                <a:latin typeface="Century Gothic" panose="020B0502020202020204" pitchFamily="34" charset="0"/>
              </a:rPr>
              <a:t> com Jesus</a:t>
            </a:r>
            <a:endParaRPr lang="en-AU" sz="240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35DE095-DCCE-CF79-7F9B-B1D3333B8576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65798E-2530-4FD9-B700-E0A24588D57E}"/>
              </a:ext>
            </a:extLst>
          </p:cNvPr>
          <p:cNvSpPr txBox="1">
            <a:spLocks/>
          </p:cNvSpPr>
          <p:nvPr/>
        </p:nvSpPr>
        <p:spPr>
          <a:xfrm>
            <a:off x="315608" y="1558344"/>
            <a:ext cx="8223083" cy="50356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>
                <a:latin typeface="Century Gothic" panose="020B0502020202020204" pitchFamily="34" charset="0"/>
              </a:rPr>
              <a:t>Vou </a:t>
            </a:r>
            <a:r>
              <a:rPr lang="en-US" sz="3000" err="1">
                <a:latin typeface="Century Gothic" panose="020B0502020202020204" pitchFamily="34" charset="0"/>
              </a:rPr>
              <a:t>crescer</a:t>
            </a:r>
            <a:r>
              <a:rPr lang="en-US" sz="3000">
                <a:latin typeface="Century Gothic" panose="020B0502020202020204" pitchFamily="34" charset="0"/>
              </a:rPr>
              <a:t>, </a:t>
            </a:r>
            <a:r>
              <a:rPr lang="en-US" sz="3000" err="1">
                <a:latin typeface="Century Gothic" panose="020B0502020202020204" pitchFamily="34" charset="0"/>
              </a:rPr>
              <a:t>vou</a:t>
            </a:r>
            <a:r>
              <a:rPr lang="en-US" sz="3000">
                <a:latin typeface="Century Gothic" panose="020B0502020202020204" pitchFamily="34" charset="0"/>
              </a:rPr>
              <a:t> </a:t>
            </a:r>
            <a:r>
              <a:rPr lang="en-US" sz="3000" err="1">
                <a:latin typeface="Century Gothic" panose="020B0502020202020204" pitchFamily="34" charset="0"/>
              </a:rPr>
              <a:t>crescer</a:t>
            </a:r>
            <a:endParaRPr lang="en-US" sz="300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>
                <a:latin typeface="Century Gothic" panose="020B0502020202020204" pitchFamily="34" charset="0"/>
              </a:rPr>
              <a:t>Vou </a:t>
            </a:r>
            <a:r>
              <a:rPr lang="en-US" sz="3000" err="1">
                <a:latin typeface="Century Gothic" panose="020B0502020202020204" pitchFamily="34" charset="0"/>
              </a:rPr>
              <a:t>crescer</a:t>
            </a:r>
            <a:r>
              <a:rPr lang="en-US" sz="3000">
                <a:latin typeface="Century Gothic" panose="020B0502020202020204" pitchFamily="34" charset="0"/>
              </a:rPr>
              <a:t> no Senhor.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 err="1">
                <a:latin typeface="Century Gothic" panose="020B0502020202020204" pitchFamily="34" charset="0"/>
              </a:rPr>
              <a:t>Crescer</a:t>
            </a:r>
            <a:r>
              <a:rPr lang="en-US" sz="3000">
                <a:latin typeface="Century Gothic" panose="020B0502020202020204" pitchFamily="34" charset="0"/>
              </a:rPr>
              <a:t> com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>
                <a:latin typeface="Century Gothic" panose="020B0502020202020204" pitchFamily="34" charset="0"/>
              </a:rPr>
              <a:t>Eu </a:t>
            </a:r>
            <a:r>
              <a:rPr lang="en-US" sz="3000" err="1">
                <a:latin typeface="Century Gothic" panose="020B0502020202020204" pitchFamily="34" charset="0"/>
              </a:rPr>
              <a:t>vou</a:t>
            </a:r>
            <a:r>
              <a:rPr lang="en-US" sz="300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>
                <a:latin typeface="Century Gothic" panose="020B0502020202020204" pitchFamily="34" charset="0"/>
              </a:rPr>
              <a:t>Vou </a:t>
            </a:r>
            <a:r>
              <a:rPr lang="en-US" sz="3000" err="1">
                <a:latin typeface="Century Gothic" panose="020B0502020202020204" pitchFamily="34" charset="0"/>
              </a:rPr>
              <a:t>crescer</a:t>
            </a:r>
            <a:r>
              <a:rPr lang="en-US" sz="3000">
                <a:latin typeface="Century Gothic" panose="020B0502020202020204" pitchFamily="34" charset="0"/>
              </a:rPr>
              <a:t>, </a:t>
            </a:r>
            <a:r>
              <a:rPr lang="en-US" sz="3000" err="1">
                <a:latin typeface="Century Gothic" panose="020B0502020202020204" pitchFamily="34" charset="0"/>
              </a:rPr>
              <a:t>vou</a:t>
            </a:r>
            <a:r>
              <a:rPr lang="en-US" sz="3000">
                <a:latin typeface="Century Gothic" panose="020B0502020202020204" pitchFamily="34" charset="0"/>
              </a:rPr>
              <a:t> </a:t>
            </a:r>
            <a:r>
              <a:rPr lang="en-US" sz="3000" err="1">
                <a:latin typeface="Century Gothic" panose="020B0502020202020204" pitchFamily="34" charset="0"/>
              </a:rPr>
              <a:t>crescer</a:t>
            </a:r>
            <a:r>
              <a:rPr lang="en-US" sz="3000">
                <a:latin typeface="Century Gothic" panose="020B0502020202020204" pitchFamily="34" charset="0"/>
              </a:rPr>
              <a:t>,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 err="1">
                <a:latin typeface="Century Gothic" panose="020B0502020202020204" pitchFamily="34" charset="0"/>
              </a:rPr>
              <a:t>Crescer</a:t>
            </a:r>
            <a:r>
              <a:rPr lang="en-US" sz="3000">
                <a:latin typeface="Century Gothic" panose="020B0502020202020204" pitchFamily="34" charset="0"/>
              </a:rPr>
              <a:t> com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>
                <a:latin typeface="Century Gothic" panose="020B0502020202020204" pitchFamily="34" charset="0"/>
              </a:rPr>
              <a:t>Eu </a:t>
            </a:r>
            <a:r>
              <a:rPr lang="en-US" sz="3000" err="1">
                <a:latin typeface="Century Gothic" panose="020B0502020202020204" pitchFamily="34" charset="0"/>
              </a:rPr>
              <a:t>vou</a:t>
            </a:r>
            <a:r>
              <a:rPr lang="en-US" sz="3000">
                <a:latin typeface="Century Gothic" panose="020B0502020202020204" pitchFamily="34" charset="0"/>
              </a:rPr>
              <a:t>,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>
                <a:latin typeface="Century Gothic" panose="020B0502020202020204" pitchFamily="34" charset="0"/>
              </a:rPr>
              <a:t>Vou </a:t>
            </a:r>
            <a:r>
              <a:rPr lang="en-US" sz="3000" err="1">
                <a:latin typeface="Century Gothic" panose="020B0502020202020204" pitchFamily="34" charset="0"/>
              </a:rPr>
              <a:t>crescer</a:t>
            </a:r>
            <a:r>
              <a:rPr lang="en-US" sz="3000">
                <a:latin typeface="Century Gothic" panose="020B0502020202020204" pitchFamily="34" charset="0"/>
              </a:rPr>
              <a:t>, </a:t>
            </a:r>
            <a:r>
              <a:rPr lang="en-US" sz="3000" err="1">
                <a:latin typeface="Century Gothic" panose="020B0502020202020204" pitchFamily="34" charset="0"/>
              </a:rPr>
              <a:t>vou</a:t>
            </a:r>
            <a:r>
              <a:rPr lang="en-US" sz="3000">
                <a:latin typeface="Century Gothic" panose="020B0502020202020204" pitchFamily="34" charset="0"/>
              </a:rPr>
              <a:t> </a:t>
            </a:r>
            <a:r>
              <a:rPr lang="en-US" sz="3000" err="1">
                <a:latin typeface="Century Gothic" panose="020B0502020202020204" pitchFamily="34" charset="0"/>
              </a:rPr>
              <a:t>crescer</a:t>
            </a:r>
            <a:r>
              <a:rPr lang="en-US" sz="3000">
                <a:latin typeface="Century Gothic" panose="020B0502020202020204" pitchFamily="34" charset="0"/>
              </a:rPr>
              <a:t>,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 err="1">
                <a:latin typeface="Century Gothic" panose="020B0502020202020204" pitchFamily="34" charset="0"/>
              </a:rPr>
              <a:t>Crescer</a:t>
            </a:r>
            <a:r>
              <a:rPr lang="en-US" sz="3000">
                <a:latin typeface="Century Gothic" panose="020B0502020202020204" pitchFamily="34" charset="0"/>
              </a:rPr>
              <a:t> com Jesus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latin typeface="Century Gothic" panose="020B0502020202020204" pitchFamily="34" charset="0"/>
              </a:rPr>
              <a:t>(Continua)</a:t>
            </a:r>
            <a:endParaRPr lang="en-US" sz="3000">
              <a:latin typeface="Century Gothic" panose="020B0502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4125FF1-45D4-165C-6F0F-43C18C50058C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57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90D901-4E0F-9847-94BC-9F6C44E84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B4F8D-F9CE-3833-9B8D-4AB8A603D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CC6527"/>
                </a:solidFill>
                <a:latin typeface="Century Gothic" panose="020B0502020202020204" pitchFamily="34" charset="0"/>
              </a:rPr>
              <a:t>Crescer</a:t>
            </a:r>
            <a:r>
              <a:rPr lang="en-AU" sz="2400" b="1">
                <a:solidFill>
                  <a:srgbClr val="CC6527"/>
                </a:solidFill>
                <a:latin typeface="Century Gothic" panose="020B0502020202020204" pitchFamily="34" charset="0"/>
              </a:rPr>
              <a:t> com Jesus</a:t>
            </a:r>
            <a:endParaRPr lang="en-AU" sz="240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FCAF30A-C4E9-F2F9-DAB4-BB1F6EF2CE38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10477F-C882-714D-AF33-D2ABFE059696}"/>
              </a:ext>
            </a:extLst>
          </p:cNvPr>
          <p:cNvSpPr txBox="1">
            <a:spLocks/>
          </p:cNvSpPr>
          <p:nvPr/>
        </p:nvSpPr>
        <p:spPr>
          <a:xfrm>
            <a:off x="315608" y="1764406"/>
            <a:ext cx="8223083" cy="4597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>
                <a:latin typeface="Century Gothic" panose="020B0502020202020204" pitchFamily="34" charset="0"/>
              </a:rPr>
              <a:t>Vou </a:t>
            </a:r>
            <a:r>
              <a:rPr lang="en-US" sz="3000" err="1">
                <a:latin typeface="Century Gothic" panose="020B0502020202020204" pitchFamily="34" charset="0"/>
              </a:rPr>
              <a:t>crescer</a:t>
            </a:r>
            <a:r>
              <a:rPr lang="en-US" sz="3000">
                <a:latin typeface="Century Gothic" panose="020B0502020202020204" pitchFamily="34" charset="0"/>
              </a:rPr>
              <a:t>, </a:t>
            </a:r>
            <a:r>
              <a:rPr lang="en-US" sz="3000" err="1">
                <a:latin typeface="Century Gothic" panose="020B0502020202020204" pitchFamily="34" charset="0"/>
              </a:rPr>
              <a:t>vou</a:t>
            </a:r>
            <a:r>
              <a:rPr lang="en-US" sz="3000">
                <a:latin typeface="Century Gothic" panose="020B0502020202020204" pitchFamily="34" charset="0"/>
              </a:rPr>
              <a:t> </a:t>
            </a:r>
            <a:r>
              <a:rPr lang="en-US" sz="3000" err="1">
                <a:latin typeface="Century Gothic" panose="020B0502020202020204" pitchFamily="34" charset="0"/>
              </a:rPr>
              <a:t>crescer</a:t>
            </a:r>
            <a:endParaRPr lang="en-US" sz="300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>
                <a:latin typeface="Century Gothic" panose="020B0502020202020204" pitchFamily="34" charset="0"/>
              </a:rPr>
              <a:t>Vou </a:t>
            </a:r>
            <a:r>
              <a:rPr lang="en-US" sz="3000" err="1">
                <a:latin typeface="Century Gothic" panose="020B0502020202020204" pitchFamily="34" charset="0"/>
              </a:rPr>
              <a:t>crescer</a:t>
            </a:r>
            <a:r>
              <a:rPr lang="en-US" sz="3000">
                <a:latin typeface="Century Gothic" panose="020B0502020202020204" pitchFamily="34" charset="0"/>
              </a:rPr>
              <a:t> no Senhor.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 err="1">
                <a:latin typeface="Century Gothic" panose="020B0502020202020204" pitchFamily="34" charset="0"/>
              </a:rPr>
              <a:t>Crescer</a:t>
            </a:r>
            <a:r>
              <a:rPr lang="en-US" sz="3000">
                <a:latin typeface="Century Gothic" panose="020B0502020202020204" pitchFamily="34" charset="0"/>
              </a:rPr>
              <a:t> com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>
                <a:latin typeface="Century Gothic" panose="020B0502020202020204" pitchFamily="34" charset="0"/>
              </a:rPr>
              <a:t>Vou </a:t>
            </a:r>
            <a:r>
              <a:rPr lang="en-US" sz="3000" err="1">
                <a:latin typeface="Century Gothic" panose="020B0502020202020204" pitchFamily="34" charset="0"/>
              </a:rPr>
              <a:t>crescer</a:t>
            </a:r>
            <a:r>
              <a:rPr lang="en-US" sz="3000">
                <a:latin typeface="Century Gothic" panose="020B0502020202020204" pitchFamily="34" charset="0"/>
              </a:rPr>
              <a:t>, </a:t>
            </a:r>
            <a:r>
              <a:rPr lang="en-US" sz="3000" err="1">
                <a:latin typeface="Century Gothic" panose="020B0502020202020204" pitchFamily="34" charset="0"/>
              </a:rPr>
              <a:t>vou</a:t>
            </a:r>
            <a:r>
              <a:rPr lang="en-US" sz="3000">
                <a:latin typeface="Century Gothic" panose="020B0502020202020204" pitchFamily="34" charset="0"/>
              </a:rPr>
              <a:t> </a:t>
            </a:r>
            <a:r>
              <a:rPr lang="en-US" sz="3000" err="1">
                <a:latin typeface="Century Gothic" panose="020B0502020202020204" pitchFamily="34" charset="0"/>
              </a:rPr>
              <a:t>crescer</a:t>
            </a:r>
            <a:endParaRPr lang="en-US" sz="300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>
                <a:latin typeface="Century Gothic" panose="020B0502020202020204" pitchFamily="34" charset="0"/>
              </a:rPr>
              <a:t>Vou </a:t>
            </a:r>
            <a:r>
              <a:rPr lang="en-US" sz="3000" err="1">
                <a:latin typeface="Century Gothic" panose="020B0502020202020204" pitchFamily="34" charset="0"/>
              </a:rPr>
              <a:t>crescer</a:t>
            </a:r>
            <a:r>
              <a:rPr lang="en-US" sz="3000">
                <a:latin typeface="Century Gothic" panose="020B0502020202020204" pitchFamily="34" charset="0"/>
              </a:rPr>
              <a:t> no Senhor.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 err="1">
                <a:latin typeface="Century Gothic" panose="020B0502020202020204" pitchFamily="34" charset="0"/>
              </a:rPr>
              <a:t>Crescer</a:t>
            </a:r>
            <a:r>
              <a:rPr lang="en-US" sz="3000">
                <a:latin typeface="Century Gothic" panose="020B0502020202020204" pitchFamily="34" charset="0"/>
              </a:rPr>
              <a:t> com Deus.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>
                <a:latin typeface="Century Gothic" panose="020B0502020202020204" pitchFamily="34" charset="0"/>
              </a:rPr>
              <a:t>Eu </a:t>
            </a:r>
            <a:r>
              <a:rPr lang="en-US" sz="3000" err="1">
                <a:latin typeface="Century Gothic" panose="020B0502020202020204" pitchFamily="34" charset="0"/>
              </a:rPr>
              <a:t>amo</a:t>
            </a:r>
            <a:r>
              <a:rPr lang="en-US" sz="3000">
                <a:latin typeface="Century Gothic" panose="020B0502020202020204" pitchFamily="34" charset="0"/>
              </a:rPr>
              <a:t> </a:t>
            </a:r>
            <a:r>
              <a:rPr lang="en-US" sz="3000" err="1">
                <a:latin typeface="Century Gothic" panose="020B0502020202020204" pitchFamily="34" charset="0"/>
              </a:rPr>
              <a:t>ler</a:t>
            </a:r>
            <a:r>
              <a:rPr lang="en-US" sz="3000">
                <a:latin typeface="Century Gothic" panose="020B0502020202020204" pitchFamily="34" charset="0"/>
              </a:rPr>
              <a:t> a </a:t>
            </a:r>
            <a:r>
              <a:rPr lang="en-US" sz="3000" err="1">
                <a:latin typeface="Century Gothic" panose="020B0502020202020204" pitchFamily="34" charset="0"/>
              </a:rPr>
              <a:t>Bíblia</a:t>
            </a:r>
            <a:r>
              <a:rPr lang="en-US" sz="3000">
                <a:latin typeface="Century Gothic" panose="020B0502020202020204" pitchFamily="34" charset="0"/>
              </a:rPr>
              <a:t> </a:t>
            </a:r>
            <a:r>
              <a:rPr lang="en-US" sz="3000" err="1">
                <a:latin typeface="Century Gothic" panose="020B0502020202020204" pitchFamily="34" charset="0"/>
              </a:rPr>
              <a:t>todo</a:t>
            </a:r>
            <a:r>
              <a:rPr lang="en-US" sz="3000">
                <a:latin typeface="Century Gothic" panose="020B0502020202020204" pitchFamily="34" charset="0"/>
              </a:rPr>
              <a:t> o dia.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000">
                <a:latin typeface="Century Gothic" panose="020B0502020202020204" pitchFamily="34" charset="0"/>
              </a:rPr>
              <a:t>Eu </a:t>
            </a:r>
            <a:r>
              <a:rPr lang="en-US" sz="3000" err="1">
                <a:latin typeface="Century Gothic" panose="020B0502020202020204" pitchFamily="34" charset="0"/>
              </a:rPr>
              <a:t>gosto</a:t>
            </a:r>
            <a:r>
              <a:rPr lang="en-US" sz="3000">
                <a:latin typeface="Century Gothic" panose="020B0502020202020204" pitchFamily="34" charset="0"/>
              </a:rPr>
              <a:t> de </a:t>
            </a:r>
            <a:r>
              <a:rPr lang="en-US" sz="3000" err="1">
                <a:latin typeface="Century Gothic" panose="020B0502020202020204" pitchFamily="34" charset="0"/>
              </a:rPr>
              <a:t>falar</a:t>
            </a:r>
            <a:r>
              <a:rPr lang="en-US" sz="3000">
                <a:latin typeface="Century Gothic" panose="020B0502020202020204" pitchFamily="34" charset="0"/>
              </a:rPr>
              <a:t> com Deus e a Ele </a:t>
            </a:r>
            <a:r>
              <a:rPr lang="en-US" sz="3000" err="1">
                <a:latin typeface="Century Gothic" panose="020B0502020202020204" pitchFamily="34" charset="0"/>
              </a:rPr>
              <a:t>orar</a:t>
            </a:r>
            <a:r>
              <a:rPr lang="en-US" sz="3000">
                <a:latin typeface="Century Gothic" panose="020B0502020202020204" pitchFamily="34" charset="0"/>
              </a:rPr>
              <a:t>.</a:t>
            </a:r>
            <a:br>
              <a:rPr lang="en-US" sz="3000">
                <a:latin typeface="Century Gothic" panose="020B0502020202020204" pitchFamily="34" charset="0"/>
              </a:rPr>
            </a:br>
            <a:endParaRPr lang="en-US" sz="200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latin typeface="Century Gothic" panose="020B0502020202020204" pitchFamily="34" charset="0"/>
              </a:rPr>
              <a:t>(Continua)</a:t>
            </a:r>
            <a:endParaRPr lang="en-US" sz="3000">
              <a:latin typeface="Century Gothic" panose="020B0502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E01725D-2012-F11F-ED97-6A7FA950B457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392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0633BE-D84B-F51E-6332-94D4832B0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AC732-ADFB-AB2F-63C4-41C95BC752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CC6527"/>
                </a:solidFill>
                <a:latin typeface="Century Gothic" panose="020B0502020202020204" pitchFamily="34" charset="0"/>
              </a:rPr>
              <a:t>Crescer</a:t>
            </a:r>
            <a:r>
              <a:rPr lang="en-AU" sz="2400" b="1">
                <a:solidFill>
                  <a:srgbClr val="CC6527"/>
                </a:solidFill>
                <a:latin typeface="Century Gothic" panose="020B0502020202020204" pitchFamily="34" charset="0"/>
              </a:rPr>
              <a:t> com Jesus</a:t>
            </a:r>
            <a:endParaRPr lang="en-AU" sz="240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A38BCDB-10FF-09CB-59E8-5DBD0F87FB86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CD703D-3E17-FD8F-861B-EC5C31CD67E7}"/>
              </a:ext>
            </a:extLst>
          </p:cNvPr>
          <p:cNvSpPr txBox="1">
            <a:spLocks/>
          </p:cNvSpPr>
          <p:nvPr/>
        </p:nvSpPr>
        <p:spPr>
          <a:xfrm>
            <a:off x="315608" y="1598884"/>
            <a:ext cx="8223083" cy="5033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Vou </a:t>
            </a:r>
            <a:r>
              <a:rPr lang="en-US" sz="2800" err="1">
                <a:latin typeface="Century Gothic" panose="020B0502020202020204" pitchFamily="34" charset="0"/>
              </a:rPr>
              <a:t>crescer</a:t>
            </a:r>
            <a:r>
              <a:rPr lang="en-US" sz="2800">
                <a:latin typeface="Century Gothic" panose="020B0502020202020204" pitchFamily="34" charset="0"/>
              </a:rPr>
              <a:t>, </a:t>
            </a:r>
            <a:r>
              <a:rPr lang="en-US" sz="2800" err="1">
                <a:latin typeface="Century Gothic" panose="020B0502020202020204" pitchFamily="34" charset="0"/>
              </a:rPr>
              <a:t>vou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crescer</a:t>
            </a:r>
            <a:endParaRPr lang="en-US" sz="280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Vou </a:t>
            </a:r>
            <a:r>
              <a:rPr lang="en-US" sz="2800" err="1">
                <a:latin typeface="Century Gothic" panose="020B0502020202020204" pitchFamily="34" charset="0"/>
              </a:rPr>
              <a:t>crescer</a:t>
            </a:r>
            <a:r>
              <a:rPr lang="en-US" sz="2800">
                <a:latin typeface="Century Gothic" panose="020B0502020202020204" pitchFamily="34" charset="0"/>
              </a:rPr>
              <a:t> no Senhor.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err="1">
                <a:latin typeface="Century Gothic" panose="020B0502020202020204" pitchFamily="34" charset="0"/>
              </a:rPr>
              <a:t>Crescer</a:t>
            </a:r>
            <a:r>
              <a:rPr lang="en-US" sz="2800">
                <a:latin typeface="Century Gothic" panose="020B0502020202020204" pitchFamily="34" charset="0"/>
              </a:rPr>
              <a:t> com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80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Eu </a:t>
            </a:r>
            <a:r>
              <a:rPr lang="en-US" sz="2800" err="1">
                <a:latin typeface="Century Gothic" panose="020B0502020202020204" pitchFamily="34" charset="0"/>
              </a:rPr>
              <a:t>vou</a:t>
            </a:r>
            <a:r>
              <a:rPr lang="en-US" sz="280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Vou </a:t>
            </a:r>
            <a:r>
              <a:rPr lang="en-US" sz="2800" err="1">
                <a:latin typeface="Century Gothic" panose="020B0502020202020204" pitchFamily="34" charset="0"/>
              </a:rPr>
              <a:t>crescer</a:t>
            </a:r>
            <a:r>
              <a:rPr lang="en-US" sz="2800">
                <a:latin typeface="Century Gothic" panose="020B0502020202020204" pitchFamily="34" charset="0"/>
              </a:rPr>
              <a:t>, </a:t>
            </a:r>
            <a:r>
              <a:rPr lang="en-US" sz="2800" err="1">
                <a:latin typeface="Century Gothic" panose="020B0502020202020204" pitchFamily="34" charset="0"/>
              </a:rPr>
              <a:t>vou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crescer</a:t>
            </a:r>
            <a:r>
              <a:rPr lang="en-US" sz="2800">
                <a:latin typeface="Century Gothic" panose="020B0502020202020204" pitchFamily="34" charset="0"/>
              </a:rPr>
              <a:t>,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err="1">
                <a:latin typeface="Century Gothic" panose="020B0502020202020204" pitchFamily="34" charset="0"/>
              </a:rPr>
              <a:t>Crescer</a:t>
            </a:r>
            <a:r>
              <a:rPr lang="en-US" sz="2800">
                <a:latin typeface="Century Gothic" panose="020B0502020202020204" pitchFamily="34" charset="0"/>
              </a:rPr>
              <a:t> com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Eu </a:t>
            </a:r>
            <a:r>
              <a:rPr lang="en-US" sz="2800" err="1">
                <a:latin typeface="Century Gothic" panose="020B0502020202020204" pitchFamily="34" charset="0"/>
              </a:rPr>
              <a:t>vou</a:t>
            </a:r>
            <a:r>
              <a:rPr lang="en-US" sz="2800">
                <a:latin typeface="Century Gothic" panose="020B0502020202020204" pitchFamily="34" charset="0"/>
              </a:rPr>
              <a:t>,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latin typeface="Century Gothic" panose="020B0502020202020204" pitchFamily="34" charset="0"/>
              </a:rPr>
              <a:t>Vou </a:t>
            </a:r>
            <a:r>
              <a:rPr lang="en-US" sz="2800" err="1">
                <a:latin typeface="Century Gothic" panose="020B0502020202020204" pitchFamily="34" charset="0"/>
              </a:rPr>
              <a:t>crescer</a:t>
            </a:r>
            <a:r>
              <a:rPr lang="en-US" sz="2800">
                <a:latin typeface="Century Gothic" panose="020B0502020202020204" pitchFamily="34" charset="0"/>
              </a:rPr>
              <a:t>, </a:t>
            </a:r>
            <a:r>
              <a:rPr lang="en-US" sz="2800" err="1">
                <a:latin typeface="Century Gothic" panose="020B0502020202020204" pitchFamily="34" charset="0"/>
              </a:rPr>
              <a:t>vou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crescer</a:t>
            </a:r>
            <a:r>
              <a:rPr lang="en-US" sz="2800">
                <a:latin typeface="Century Gothic" panose="020B0502020202020204" pitchFamily="34" charset="0"/>
              </a:rPr>
              <a:t>,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err="1">
                <a:latin typeface="Century Gothic" panose="020B0502020202020204" pitchFamily="34" charset="0"/>
              </a:rPr>
              <a:t>Crescer</a:t>
            </a:r>
            <a:r>
              <a:rPr lang="en-US" sz="2800">
                <a:latin typeface="Century Gothic" panose="020B0502020202020204" pitchFamily="34" charset="0"/>
              </a:rPr>
              <a:t> com Jesus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latin typeface="Century Gothic" panose="020B0502020202020204" pitchFamily="34" charset="0"/>
              </a:rPr>
              <a:t>(Continua)</a:t>
            </a:r>
            <a:endParaRPr lang="en-US" sz="3000">
              <a:latin typeface="Century Gothic" panose="020B0502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DC2155A-69DB-5112-9142-E0AD14EE9F41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881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7EDCA7-28FD-E4A3-E628-7327A9247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5A483-E564-4A85-D643-91CE234176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O </a:t>
            </a:r>
            <a:r>
              <a:rPr lang="en-AU" sz="2400" b="1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Jesus Pode Fazer?</a:t>
            </a:r>
            <a:endParaRPr lang="en-AU" sz="240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1BFC14-22B2-7ABD-21E4-41691574DD8F}"/>
              </a:ext>
            </a:extLst>
          </p:cNvPr>
          <p:cNvSpPr txBox="1">
            <a:spLocks/>
          </p:cNvSpPr>
          <p:nvPr/>
        </p:nvSpPr>
        <p:spPr>
          <a:xfrm>
            <a:off x="975041" y="1515759"/>
            <a:ext cx="7617974" cy="4923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1C37EBA-DC61-1F1E-AD1F-44BE4529476B}"/>
              </a:ext>
            </a:extLst>
          </p:cNvPr>
          <p:cNvSpPr txBox="1">
            <a:spLocks/>
          </p:cNvSpPr>
          <p:nvPr/>
        </p:nvSpPr>
        <p:spPr>
          <a:xfrm>
            <a:off x="866707" y="1593033"/>
            <a:ext cx="7617974" cy="4745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à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frente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um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gigante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pequeno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sou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triste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fraco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estou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sei quem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chamar.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>
                <a:solidFill>
                  <a:prstClr val="black"/>
                </a:solidFill>
                <a:latin typeface="Century Gothic" panose="020B0502020202020204" pitchFamily="34" charset="0"/>
              </a:rPr>
              <a:t>(Continua)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613C375-D2A1-847D-6D23-3FFCFD7023A8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22B472-1128-8362-F97B-EE86079B37BE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O Que Jesus Pode Fazer">
            <a:hlinkClick r:id="" action="ppaction://media"/>
            <a:extLst>
              <a:ext uri="{FF2B5EF4-FFF2-40B4-BE49-F238E27FC236}">
                <a16:creationId xmlns:a16="http://schemas.microsoft.com/office/drawing/2014/main" id="{F578FE96-2872-61CA-012E-6F122C951A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02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1C590B-85D9-2C62-7FF1-19F6E77ED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42666-EACE-25A7-DA81-FD1A465202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O </a:t>
            </a:r>
            <a:r>
              <a:rPr lang="en-AU" sz="2400" b="1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Jesus Pode Fazer?</a:t>
            </a:r>
            <a:endParaRPr lang="en-AU" sz="240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FD2963-D20E-4F2F-0406-C024BE2B4944}"/>
              </a:ext>
            </a:extLst>
          </p:cNvPr>
          <p:cNvSpPr txBox="1">
            <a:spLocks/>
          </p:cNvSpPr>
          <p:nvPr/>
        </p:nvSpPr>
        <p:spPr>
          <a:xfrm>
            <a:off x="975041" y="1515759"/>
            <a:ext cx="7617974" cy="4923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9E23867-972A-AF27-4BF1-1A921595DC9C}"/>
              </a:ext>
            </a:extLst>
          </p:cNvPr>
          <p:cNvSpPr txBox="1">
            <a:spLocks/>
          </p:cNvSpPr>
          <p:nvPr/>
        </p:nvSpPr>
        <p:spPr>
          <a:xfrm>
            <a:off x="866707" y="1593033"/>
            <a:ext cx="7617974" cy="4745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vai-te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ouvir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Vai-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Paz Ele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>
                <a:solidFill>
                  <a:prstClr val="black"/>
                </a:solidFill>
                <a:latin typeface="Century Gothic" panose="020B0502020202020204" pitchFamily="34" charset="0"/>
              </a:rPr>
              <a:t>(Continua)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9AC1097-5800-7B5D-3F26-F53CE2B8F4C7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CD46EDF-99C2-96AB-B6E5-0026AE822C56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329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0AAEC6-FECF-1AA5-E67D-262CCAE6A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22677-805B-4AEF-5D03-EE6B896A37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O </a:t>
            </a:r>
            <a:r>
              <a:rPr lang="en-AU" sz="2400" b="1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Jesus Pode Fazer?</a:t>
            </a:r>
            <a:endParaRPr lang="en-AU" sz="240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B6BAA7-9435-34E3-4508-4E1794CCE3D1}"/>
              </a:ext>
            </a:extLst>
          </p:cNvPr>
          <p:cNvSpPr txBox="1">
            <a:spLocks/>
          </p:cNvSpPr>
          <p:nvPr/>
        </p:nvSpPr>
        <p:spPr>
          <a:xfrm>
            <a:off x="975041" y="1515759"/>
            <a:ext cx="7617974" cy="4923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087040E-8C96-BA36-828D-F61E79840B8D}"/>
              </a:ext>
            </a:extLst>
          </p:cNvPr>
          <p:cNvSpPr txBox="1">
            <a:spLocks/>
          </p:cNvSpPr>
          <p:nvPr/>
        </p:nvSpPr>
        <p:spPr>
          <a:xfrm>
            <a:off x="866707" y="1593033"/>
            <a:ext cx="7617974" cy="4745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(X4)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Do, do, do, do, do, do.</a:t>
            </a:r>
            <a:endParaRPr lang="en-US" sz="200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825E399-409D-4E4E-16DB-9CFC122F7533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03BCC69-1027-DE00-C4EA-A868E32EF4A1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896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13D2C-AE2C-DFCB-1E97-81AC986F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B635168-3079-9B3F-F6D6-ECE23DEEEB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Música da Visita</a:t>
            </a:r>
            <a:endParaRPr lang="en-AU" sz="240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05E73CB6-C0A1-6C86-A423-A5CC5D1ACAF9}"/>
              </a:ext>
            </a:extLst>
          </p:cNvPr>
          <p:cNvSpPr txBox="1">
            <a:spLocks/>
          </p:cNvSpPr>
          <p:nvPr/>
        </p:nvSpPr>
        <p:spPr>
          <a:xfrm>
            <a:off x="418759" y="1716216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C560732-62BB-9E6C-21B2-8437ABCFCFB0}"/>
              </a:ext>
            </a:extLst>
          </p:cNvPr>
          <p:cNvSpPr txBox="1">
            <a:spLocks/>
          </p:cNvSpPr>
          <p:nvPr/>
        </p:nvSpPr>
        <p:spPr>
          <a:xfrm>
            <a:off x="-107691" y="650227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"Visitor Song"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5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C3121651-511D-7A2D-010A-B57977973B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4244DC4-5CF8-EDBF-B889-2AB818735467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73150F6-08AE-4A5B-BF72-514466BAFB82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7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A13F70E-81CE-B119-FA6E-59A4378358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E6741B5-47A3-73F5-250E-637E4F7D8A07}"/>
              </a:ext>
            </a:extLst>
          </p:cNvPr>
          <p:cNvSpPr txBox="1">
            <a:spLocks/>
          </p:cNvSpPr>
          <p:nvPr/>
        </p:nvSpPr>
        <p:spPr>
          <a:xfrm>
            <a:off x="422080" y="2296927"/>
            <a:ext cx="7925243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F545F4B-9748-F3BD-F95A-BB69FA58F423}"/>
              </a:ext>
            </a:extLst>
          </p:cNvPr>
          <p:cNvSpPr txBox="1">
            <a:spLocks/>
          </p:cNvSpPr>
          <p:nvPr/>
        </p:nvSpPr>
        <p:spPr>
          <a:xfrm>
            <a:off x="84352" y="6487155"/>
            <a:ext cx="8633371" cy="48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endParaRPr lang="en-US" sz="3200" b="0" i="0" u="none" strike="noStrike">
              <a:solidFill>
                <a:srgbClr val="323338"/>
              </a:solidFill>
              <a:effectLst/>
              <a:latin typeface="Arial" panose="020B0604020202020204" pitchFamily="34" charset="0"/>
            </a:endParaRPr>
          </a:p>
          <a:p>
            <a:pPr fontAlgn="base"/>
            <a:r>
              <a:rPr lang="en-US" sz="3200" b="0" i="0" u="none" strike="noStrike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“Happy Birthday” by Janet Sage, copyright © 2001 North American Division Corporation of </a:t>
            </a:r>
            <a:r>
              <a:rPr lang="en-US" sz="3200">
                <a:solidFill>
                  <a:srgbClr val="323338"/>
                </a:solidFill>
                <a:latin typeface="Century Gothic" panose="020B0502020202020204" pitchFamily="34" charset="0"/>
              </a:rPr>
              <a:t>Seventh-day Adventists. </a:t>
            </a:r>
            <a:r>
              <a:rPr lang="en-US" sz="3200" b="0" i="0" u="none" strike="noStrike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From Little Voices Praise Him, #39. Used by permission.</a:t>
            </a:r>
          </a:p>
          <a:p>
            <a:pPr>
              <a:buNone/>
            </a:pPr>
            <a:br>
              <a:rPr lang="en-US"/>
            </a:b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Parabéns">
            <a:hlinkClick r:id="" action="ppaction://media"/>
            <a:extLst>
              <a:ext uri="{FF2B5EF4-FFF2-40B4-BE49-F238E27FC236}">
                <a16:creationId xmlns:a16="http://schemas.microsoft.com/office/drawing/2014/main" id="{958DEE3C-575D-E756-D81F-34FB752A9B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01DF5DB-1522-1AA1-6A8E-6983FCAB9655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FD901A23-FACF-C5CA-E556-EAB627D9F875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0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CEF16-A874-A5B8-2E51-7B96A6FF0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8E80510-5A4F-7A50-71A7-ED426E096F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039" y="108213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Ajoelho</a:t>
            </a:r>
            <a:r>
              <a:rPr lang="en-AU" sz="2400" b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 para </a:t>
            </a:r>
            <a:r>
              <a:rPr lang="en-AU" sz="2400" b="1" err="1">
                <a:solidFill>
                  <a:srgbClr val="AAAFD8"/>
                </a:solidFill>
                <a:latin typeface="Century Gothic" panose="020B0502020202020204" pitchFamily="34" charset="0"/>
              </a:rPr>
              <a:t>O</a:t>
            </a:r>
            <a:r>
              <a:rPr lang="en-AU" sz="2400" b="1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rar</a:t>
            </a:r>
            <a:endParaRPr lang="en-AU" sz="2400">
              <a:solidFill>
                <a:srgbClr val="AAAFD8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F18252D-0B5A-B546-E111-B7515166CBC8}"/>
              </a:ext>
            </a:extLst>
          </p:cNvPr>
          <p:cNvSpPr/>
          <p:nvPr/>
        </p:nvSpPr>
        <p:spPr>
          <a:xfrm>
            <a:off x="16305" y="447585"/>
            <a:ext cx="4790473" cy="440037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879CCFB-BC66-D617-F1FF-B69351EF3EAD}"/>
              </a:ext>
            </a:extLst>
          </p:cNvPr>
          <p:cNvSpPr txBox="1">
            <a:spLocks/>
          </p:cNvSpPr>
          <p:nvPr/>
        </p:nvSpPr>
        <p:spPr>
          <a:xfrm>
            <a:off x="34640" y="447585"/>
            <a:ext cx="468564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 DE ORAÇÂO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9ABF874-E2F8-61FD-F619-9FB9A5CCA0DC}"/>
              </a:ext>
            </a:extLst>
          </p:cNvPr>
          <p:cNvSpPr txBox="1">
            <a:spLocks/>
          </p:cNvSpPr>
          <p:nvPr/>
        </p:nvSpPr>
        <p:spPr>
          <a:xfrm>
            <a:off x="969850" y="1899121"/>
            <a:ext cx="7619896" cy="40692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Ajoelho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Junto as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mãos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Fecho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meus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olhos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calmo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estou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Pois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oro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Jesus, um amigo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leal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quero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saiba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amo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75EDF01-C8D8-5221-983C-007381567C1C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>
                <a:solidFill>
                  <a:prstClr val="black"/>
                </a:solidFill>
                <a:latin typeface="Century Gothic" panose="020B0502020202020204" pitchFamily="34" charset="0"/>
              </a:rPr>
              <a:t>"When I Kneed Down to Pray" by Coralie Fraser, copyright © 2005 Coralie Fraser. Used by permission.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Ajoelho Para Orar">
            <a:hlinkClick r:id="" action="ppaction://media"/>
            <a:extLst>
              <a:ext uri="{FF2B5EF4-FFF2-40B4-BE49-F238E27FC236}">
                <a16:creationId xmlns:a16="http://schemas.microsoft.com/office/drawing/2014/main" id="{284DF5F5-303F-32FB-BE82-C3CC133D58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69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EF8CD7-0744-3E27-2A88-8C7AB35A4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63B4DDD-5A37-B5D6-4843-FC2FA69F1C4C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</a:p>
        </p:txBody>
      </p:sp>
    </p:spTree>
    <p:extLst>
      <p:ext uri="{BB962C8B-B14F-4D97-AF65-F5344CB8AC3E}">
        <p14:creationId xmlns:p14="http://schemas.microsoft.com/office/powerpoint/2010/main" val="3140364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0AD6D3-E406-D245-5C3B-187A98FF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32735B0-1570-C9E9-DE3B-426E23BC2B43}"/>
              </a:ext>
            </a:extLst>
          </p:cNvPr>
          <p:cNvSpPr/>
          <p:nvPr/>
        </p:nvSpPr>
        <p:spPr>
          <a:xfrm>
            <a:off x="1362144" y="1013557"/>
            <a:ext cx="6620321" cy="4830885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>
                <a:solidFill>
                  <a:prstClr val="white"/>
                </a:solidFill>
                <a:latin typeface="Century Gothic" panose="020B0502020202020204" pitchFamily="34" charset="0"/>
              </a:rPr>
              <a:t>FACTO RÁPIDO DA MISSÃO E QUADRO DE OFERTAS</a:t>
            </a: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323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2478EC8-2EA8-EF56-96FB-5C499D4C84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486" y="99820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err="1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Entrego</a:t>
            </a:r>
            <a:r>
              <a:rPr lang="en-AU" sz="2400" b="1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 a Ti</a:t>
            </a:r>
            <a:endParaRPr lang="en-AU" sz="2400">
              <a:solidFill>
                <a:srgbClr val="E7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605A1A5-BF2F-9E60-0276-DB40117328A5}"/>
              </a:ext>
            </a:extLst>
          </p:cNvPr>
          <p:cNvSpPr/>
          <p:nvPr/>
        </p:nvSpPr>
        <p:spPr>
          <a:xfrm>
            <a:off x="0" y="409575"/>
            <a:ext cx="29718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04870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44EC17F-D638-E76D-D3EB-9CE54AEDD256}"/>
              </a:ext>
            </a:extLst>
          </p:cNvPr>
          <p:cNvSpPr txBox="1">
            <a:spLocks/>
          </p:cNvSpPr>
          <p:nvPr/>
        </p:nvSpPr>
        <p:spPr>
          <a:xfrm>
            <a:off x="0" y="400275"/>
            <a:ext cx="29718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5866F8E-B621-76E5-467C-689F7CC894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486" y="145282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>
                <a:effectLst/>
                <a:latin typeface="Century Gothic" panose="020B0502020202020204" pitchFamily="34" charset="0"/>
              </a:rPr>
              <a:t> </a:t>
            </a:r>
            <a:r>
              <a:rPr lang="en-US" sz="280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>
                <a:effectLst/>
                <a:latin typeface="Century Gothic" panose="020B0502020202020204" pitchFamily="34" charset="0"/>
              </a:rPr>
              <a:t> </a:t>
            </a:r>
            <a:r>
              <a:rPr lang="en-US" sz="280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>
                <a:effectLst/>
                <a:latin typeface="Century Gothic" panose="020B0502020202020204" pitchFamily="34" charset="0"/>
              </a:rPr>
              <a:t> </a:t>
            </a:r>
            <a:r>
              <a:rPr lang="en-US" sz="280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>
                <a:effectLst/>
                <a:latin typeface="Century Gothic" panose="020B0502020202020204" pitchFamily="34" charset="0"/>
              </a:rPr>
              <a:t> </a:t>
            </a:r>
            <a:r>
              <a:rPr lang="en-US" sz="280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>
                <a:effectLst/>
                <a:latin typeface="Century Gothic" panose="020B0502020202020204" pitchFamily="34" charset="0"/>
              </a:rPr>
              <a:t> </a:t>
            </a:r>
            <a:r>
              <a:rPr lang="en-US" sz="280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>
                <a:effectLst/>
                <a:latin typeface="Century Gothic" panose="020B0502020202020204" pitchFamily="34" charset="0"/>
              </a:rPr>
              <a:t> </a:t>
            </a:r>
            <a:r>
              <a:rPr lang="en-US" sz="280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00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effectLst/>
                <a:latin typeface="Century Gothic" panose="020B0502020202020204" pitchFamily="34" charset="0"/>
              </a:rPr>
              <a:t>(</a:t>
            </a:r>
            <a:r>
              <a:rPr lang="en-US" sz="200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>
                <a:effectLst/>
                <a:latin typeface="Century Gothic" panose="020B0502020202020204" pitchFamily="34" charset="0"/>
              </a:rPr>
              <a:t>)</a:t>
            </a:r>
            <a:br>
              <a:rPr lang="en-US" sz="1000">
                <a:effectLst/>
                <a:latin typeface="Century Gothic" panose="020B0502020202020204" pitchFamily="34" charset="0"/>
              </a:rPr>
            </a:br>
            <a:endParaRPr lang="en-US" sz="100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err="1">
                <a:latin typeface="Century Gothic" panose="020B0502020202020204" pitchFamily="34" charset="0"/>
              </a:rPr>
              <a:t>Tudo</a:t>
            </a:r>
            <a:r>
              <a:rPr lang="en-US" sz="2800">
                <a:latin typeface="Century Gothic" panose="020B0502020202020204" pitchFamily="34" charset="0"/>
              </a:rPr>
              <a:t> o </a:t>
            </a:r>
            <a:r>
              <a:rPr lang="en-US" sz="2800" err="1">
                <a:latin typeface="Century Gothic" panose="020B0502020202020204" pitchFamily="34" charset="0"/>
              </a:rPr>
              <a:t>qu’é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somente</a:t>
            </a:r>
            <a:r>
              <a:rPr lang="en-US" sz="2800">
                <a:latin typeface="Century Gothic" panose="020B0502020202020204" pitchFamily="34" charset="0"/>
              </a:rPr>
              <a:t> </a:t>
            </a:r>
            <a:r>
              <a:rPr lang="en-US" sz="2800" err="1">
                <a:latin typeface="Century Gothic" panose="020B0502020202020204" pitchFamily="34" charset="0"/>
              </a:rPr>
              <a:t>Teu</a:t>
            </a:r>
            <a:r>
              <a:rPr lang="en-US" sz="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br>
              <a:rPr lang="en-US" sz="2000">
                <a:effectLst/>
                <a:latin typeface="Century Gothic" panose="020B0502020202020204" pitchFamily="34" charset="0"/>
              </a:rPr>
            </a:br>
            <a:endParaRPr lang="en-US" sz="2000">
              <a:effectLst/>
              <a:latin typeface="Helvetica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3C51292-1D38-B810-A8FB-F54DCFCC5833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>
                <a:solidFill>
                  <a:prstClr val="black"/>
                </a:solidFill>
                <a:latin typeface="Century Gothic" panose="020B0502020202020204" pitchFamily="34" charset="0"/>
              </a:rPr>
              <a:t>"Open My Heart, Open My Hand"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8" name="Eu Entrego a Ti">
            <a:hlinkClick r:id="" action="ppaction://media"/>
            <a:extLst>
              <a:ext uri="{FF2B5EF4-FFF2-40B4-BE49-F238E27FC236}">
                <a16:creationId xmlns:a16="http://schemas.microsoft.com/office/drawing/2014/main" id="{1E359847-2062-41DA-3457-4ACE7236D8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1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8B08C-A017-B046-E1EC-7E97057F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37B2D46-40A9-FC56-FBF4-66BFFC0647C1}"/>
              </a:ext>
            </a:extLst>
          </p:cNvPr>
          <p:cNvSpPr/>
          <p:nvPr/>
        </p:nvSpPr>
        <p:spPr>
          <a:xfrm>
            <a:off x="1654186" y="1174499"/>
            <a:ext cx="5901891" cy="450900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 DE DEUS</a:t>
            </a:r>
          </a:p>
        </p:txBody>
      </p:sp>
    </p:spTree>
    <p:extLst>
      <p:ext uri="{BB962C8B-B14F-4D97-AF65-F5344CB8AC3E}">
        <p14:creationId xmlns:p14="http://schemas.microsoft.com/office/powerpoint/2010/main" val="35749651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FAE87D-38C4-BF6E-F6D4-41D7EC531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9F1064C7-AE26-E959-A71C-B416D5C166F0}"/>
              </a:ext>
            </a:extLst>
          </p:cNvPr>
          <p:cNvSpPr txBox="1">
            <a:spLocks/>
          </p:cNvSpPr>
          <p:nvPr/>
        </p:nvSpPr>
        <p:spPr>
          <a:xfrm>
            <a:off x="541354" y="2055259"/>
            <a:ext cx="7348557" cy="3697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voz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doce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assim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alcançar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Escrita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podemos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ler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aprendo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querer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2CAD791-80B4-76B3-B631-EA18D813118A}"/>
              </a:ext>
            </a:extLst>
          </p:cNvPr>
          <p:cNvSpPr txBox="1">
            <a:spLocks/>
          </p:cNvSpPr>
          <p:nvPr/>
        </p:nvSpPr>
        <p:spPr>
          <a:xfrm>
            <a:off x="-31507" y="6477068"/>
            <a:ext cx="8145363" cy="3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>
                <a:solidFill>
                  <a:prstClr val="black"/>
                </a:solidFill>
                <a:latin typeface="Century Gothic" panose="020B0502020202020204" pitchFamily="34" charset="0"/>
              </a:rPr>
              <a:t>"God's Words by Amy Cherry,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970A7781-736B-F11E-6ED8-EB0F5F117781}"/>
              </a:ext>
            </a:extLst>
          </p:cNvPr>
          <p:cNvSpPr/>
          <p:nvPr/>
        </p:nvSpPr>
        <p:spPr>
          <a:xfrm>
            <a:off x="0" y="469068"/>
            <a:ext cx="3107109" cy="440037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5EEE925-6C0D-765D-DCF7-2FB78179989E}"/>
              </a:ext>
            </a:extLst>
          </p:cNvPr>
          <p:cNvSpPr txBox="1">
            <a:spLocks/>
          </p:cNvSpPr>
          <p:nvPr/>
        </p:nvSpPr>
        <p:spPr>
          <a:xfrm>
            <a:off x="541354" y="1163530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6576A2"/>
                </a:solidFill>
                <a:latin typeface="Century Gothic" panose="020B0502020202020204" pitchFamily="34" charset="0"/>
              </a:rPr>
              <a:t>Palavra</a:t>
            </a:r>
            <a:r>
              <a:rPr lang="en-AU" sz="2400" b="1">
                <a:solidFill>
                  <a:srgbClr val="6576A2"/>
                </a:solidFill>
                <a:latin typeface="Century Gothic" panose="020B0502020202020204" pitchFamily="34" charset="0"/>
              </a:rPr>
              <a:t> de Deus</a:t>
            </a:r>
            <a:endParaRPr lang="en-AU" sz="2400">
              <a:solidFill>
                <a:srgbClr val="31607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156D9F7-F34B-5FF0-4CA7-CDAF07A4050A}"/>
              </a:ext>
            </a:extLst>
          </p:cNvPr>
          <p:cNvSpPr txBox="1">
            <a:spLocks/>
          </p:cNvSpPr>
          <p:nvPr/>
        </p:nvSpPr>
        <p:spPr>
          <a:xfrm>
            <a:off x="0" y="469068"/>
            <a:ext cx="310710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CANÇÃO</a:t>
            </a:r>
          </a:p>
        </p:txBody>
      </p:sp>
      <p:pic>
        <p:nvPicPr>
          <p:cNvPr id="2" name="Palavra de Deus">
            <a:hlinkClick r:id="" action="ppaction://media"/>
            <a:extLst>
              <a:ext uri="{FF2B5EF4-FFF2-40B4-BE49-F238E27FC236}">
                <a16:creationId xmlns:a16="http://schemas.microsoft.com/office/drawing/2014/main" id="{99E1EB5A-E502-22F1-6465-10574A8555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134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9D299E-40F8-7C1B-0EFC-35893283D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1065624-ED76-FC29-519B-30B60EF8CD2B}"/>
              </a:ext>
            </a:extLst>
          </p:cNvPr>
          <p:cNvSpPr/>
          <p:nvPr/>
        </p:nvSpPr>
        <p:spPr>
          <a:xfrm>
            <a:off x="0" y="447585"/>
            <a:ext cx="4856207" cy="440037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278E34-B550-4A8A-6EB2-5650527C4565}"/>
              </a:ext>
            </a:extLst>
          </p:cNvPr>
          <p:cNvSpPr txBox="1"/>
          <p:nvPr/>
        </p:nvSpPr>
        <p:spPr>
          <a:xfrm>
            <a:off x="429658" y="5420302"/>
            <a:ext cx="71326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4800" b="1" i="1">
                <a:solidFill>
                  <a:schemeClr val="bg2"/>
                </a:solidFill>
                <a:latin typeface="Century Gothic" panose="020B0502020202020204" pitchFamily="34" charset="0"/>
              </a:rPr>
              <a:t>“Cala-</a:t>
            </a:r>
            <a:r>
              <a:rPr lang="en-AU" sz="4800" b="1" i="1" err="1">
                <a:solidFill>
                  <a:schemeClr val="bg2"/>
                </a:solidFill>
                <a:latin typeface="Century Gothic" panose="020B0502020202020204" pitchFamily="34" charset="0"/>
              </a:rPr>
              <a:t>te</a:t>
            </a:r>
            <a:r>
              <a:rPr lang="en-AU" sz="4800" b="1" i="1">
                <a:solidFill>
                  <a:schemeClr val="bg2"/>
                </a:solidFill>
                <a:latin typeface="Century Gothic" panose="020B0502020202020204" pitchFamily="34" charset="0"/>
              </a:rPr>
              <a:t>, </a:t>
            </a:r>
            <a:r>
              <a:rPr lang="en-AU" sz="4800" b="1" i="1" err="1">
                <a:solidFill>
                  <a:schemeClr val="bg2"/>
                </a:solidFill>
                <a:latin typeface="Century Gothic" panose="020B0502020202020204" pitchFamily="34" charset="0"/>
              </a:rPr>
              <a:t>aquieta-te</a:t>
            </a:r>
            <a:r>
              <a:rPr lang="en-AU" sz="4800" b="1" i="1">
                <a:solidFill>
                  <a:schemeClr val="bg2"/>
                </a:solidFill>
                <a:latin typeface="Century Gothic" panose="020B0502020202020204" pitchFamily="34" charset="0"/>
              </a:rPr>
              <a:t>.” </a:t>
            </a:r>
          </a:p>
          <a:p>
            <a:r>
              <a:rPr lang="en-AU" sz="3200" b="1" i="1">
                <a:solidFill>
                  <a:schemeClr val="bg2"/>
                </a:solidFill>
                <a:latin typeface="Century Gothic" panose="020B0502020202020204" pitchFamily="34" charset="0"/>
              </a:rPr>
              <a:t>Marcos 4:39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F992F34-29CA-0DE6-C161-7DA9D5A16B6C}"/>
              </a:ext>
            </a:extLst>
          </p:cNvPr>
          <p:cNvSpPr txBox="1">
            <a:spLocks/>
          </p:cNvSpPr>
          <p:nvPr/>
        </p:nvSpPr>
        <p:spPr>
          <a:xfrm>
            <a:off x="1" y="447585"/>
            <a:ext cx="4856206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061753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73D725-8205-CB95-82C5-88117BB58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3797D38-4B9C-2C7A-4E83-10401A94B310}"/>
              </a:ext>
            </a:extLst>
          </p:cNvPr>
          <p:cNvSpPr/>
          <p:nvPr/>
        </p:nvSpPr>
        <p:spPr>
          <a:xfrm>
            <a:off x="0" y="467859"/>
            <a:ext cx="4856207" cy="440037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89FAF5E-BFCF-35DE-3A05-6E86F7B5F1A0}"/>
              </a:ext>
            </a:extLst>
          </p:cNvPr>
          <p:cNvSpPr txBox="1">
            <a:spLocks/>
          </p:cNvSpPr>
          <p:nvPr/>
        </p:nvSpPr>
        <p:spPr>
          <a:xfrm>
            <a:off x="473975" y="2184448"/>
            <a:ext cx="7348557" cy="3697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endParaRPr lang="en-US" sz="200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3D88E27-5045-B4D0-8D3C-AB877609954D}"/>
              </a:ext>
            </a:extLst>
          </p:cNvPr>
          <p:cNvSpPr txBox="1">
            <a:spLocks/>
          </p:cNvSpPr>
          <p:nvPr/>
        </p:nvSpPr>
        <p:spPr>
          <a:xfrm>
            <a:off x="473975" y="1112329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6576A2"/>
                </a:solidFill>
                <a:latin typeface="Century Gothic" panose="020B0502020202020204" pitchFamily="34" charset="0"/>
              </a:rPr>
              <a:t>Marcos 4:39</a:t>
            </a:r>
            <a:endParaRPr lang="en-AU" sz="2400">
              <a:solidFill>
                <a:srgbClr val="6576A2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0C9E07-8A5E-9065-5643-8A92F33C6155}"/>
              </a:ext>
            </a:extLst>
          </p:cNvPr>
          <p:cNvSpPr txBox="1"/>
          <p:nvPr/>
        </p:nvSpPr>
        <p:spPr>
          <a:xfrm>
            <a:off x="659025" y="2117471"/>
            <a:ext cx="7039106" cy="277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AU" sz="3600" dirty="0"/>
              <a:t>Mar, mar,</a:t>
            </a:r>
          </a:p>
          <a:p>
            <a:r>
              <a:rPr lang="en-AU" sz="3600" dirty="0"/>
              <a:t>Mar, </a:t>
            </a:r>
            <a:r>
              <a:rPr lang="en-AU" sz="3600" dirty="0" err="1"/>
              <a:t>acalma-te</a:t>
            </a:r>
            <a:r>
              <a:rPr lang="en-AU" sz="3600" dirty="0"/>
              <a:t>.</a:t>
            </a:r>
          </a:p>
          <a:p>
            <a:r>
              <a:rPr lang="en-AU" sz="3600" dirty="0"/>
              <a:t>Mar, mar,</a:t>
            </a:r>
          </a:p>
          <a:p>
            <a:r>
              <a:rPr lang="en-AU" sz="3600" dirty="0"/>
              <a:t>Mar, </a:t>
            </a:r>
            <a:r>
              <a:rPr lang="en-AU" sz="3600" dirty="0" err="1"/>
              <a:t>acalma-te</a:t>
            </a:r>
            <a:r>
              <a:rPr lang="en-AU" sz="3600" dirty="0"/>
              <a:t>.</a:t>
            </a:r>
          </a:p>
          <a:p>
            <a:r>
              <a:rPr lang="en-AU" sz="3600" dirty="0"/>
              <a:t>Mar, </a:t>
            </a:r>
            <a:r>
              <a:rPr lang="en-AU" sz="3600" dirty="0" err="1"/>
              <a:t>acalma-te</a:t>
            </a:r>
            <a:r>
              <a:rPr lang="en-AU" sz="3600" dirty="0"/>
              <a:t>.</a:t>
            </a:r>
          </a:p>
          <a:p>
            <a:endParaRPr lang="en-AU" sz="3600" dirty="0"/>
          </a:p>
          <a:p>
            <a:r>
              <a:rPr lang="en-AU" sz="3600" dirty="0"/>
              <a:t>Marcos 4:39</a:t>
            </a:r>
            <a:endParaRPr lang="en-US" sz="36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94605DD-5133-2C2F-5F8D-00C12E504C05}"/>
              </a:ext>
            </a:extLst>
          </p:cNvPr>
          <p:cNvSpPr txBox="1">
            <a:spLocks/>
          </p:cNvSpPr>
          <p:nvPr/>
        </p:nvSpPr>
        <p:spPr>
          <a:xfrm>
            <a:off x="32607" y="6499102"/>
            <a:ext cx="8081249" cy="3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>
                <a:latin typeface="Century Gothic" panose="020B0502020202020204" pitchFamily="34" charset="0"/>
              </a:rPr>
              <a:t>"Mark 4:39" music by Sean </a:t>
            </a:r>
            <a:r>
              <a:rPr lang="en-US" sz="800" err="1">
                <a:latin typeface="Century Gothic" panose="020B0502020202020204" pitchFamily="34" charset="0"/>
              </a:rPr>
              <a:t>Nebblett</a:t>
            </a:r>
            <a:r>
              <a:rPr lang="en-US" sz="800">
                <a:latin typeface="Century Gothic" panose="020B0502020202020204" pitchFamily="34" charset="0"/>
              </a:rPr>
              <a:t>, copyright © 2026 General Conference Corporation® of Seventh-day Adventists. 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B98BDA3-311B-7563-9DB9-047356289975}"/>
              </a:ext>
            </a:extLst>
          </p:cNvPr>
          <p:cNvSpPr txBox="1">
            <a:spLocks/>
          </p:cNvSpPr>
          <p:nvPr/>
        </p:nvSpPr>
        <p:spPr>
          <a:xfrm>
            <a:off x="1" y="447585"/>
            <a:ext cx="4856206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DA ESCRITURA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3" name="Marcos c4 v39">
            <a:hlinkClick r:id="" action="ppaction://media"/>
            <a:extLst>
              <a:ext uri="{FF2B5EF4-FFF2-40B4-BE49-F238E27FC236}">
                <a16:creationId xmlns:a16="http://schemas.microsoft.com/office/drawing/2014/main" id="{49D95282-5449-7509-C530-D4AC8896EA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0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81C12-5592-E6F4-3350-0FE9FC6D3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9E6AB89-18AA-CA33-4AC5-36A2B58A8677}"/>
              </a:ext>
            </a:extLst>
          </p:cNvPr>
          <p:cNvSpPr/>
          <p:nvPr/>
        </p:nvSpPr>
        <p:spPr>
          <a:xfrm>
            <a:off x="1108389" y="1174499"/>
            <a:ext cx="5901891" cy="4509002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>
                <a:solidFill>
                  <a:prstClr val="white"/>
                </a:solidFill>
                <a:latin typeface="Century Gothic" panose="020B0502020202020204" pitchFamily="34" charset="0"/>
              </a:rPr>
              <a:t>CAIXA SURPRESA SECRETA</a:t>
            </a:r>
          </a:p>
        </p:txBody>
      </p:sp>
    </p:spTree>
    <p:extLst>
      <p:ext uri="{BB962C8B-B14F-4D97-AF65-F5344CB8AC3E}">
        <p14:creationId xmlns:p14="http://schemas.microsoft.com/office/powerpoint/2010/main" val="28623798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D901936-794A-99DD-15C5-9CA22408ECC2}"/>
              </a:ext>
            </a:extLst>
          </p:cNvPr>
          <p:cNvSpPr/>
          <p:nvPr/>
        </p:nvSpPr>
        <p:spPr>
          <a:xfrm>
            <a:off x="1095386" y="1174499"/>
            <a:ext cx="5901891" cy="450900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CONTA A HISTÓRIA</a:t>
            </a:r>
          </a:p>
        </p:txBody>
      </p:sp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2D9822-1A18-109D-2658-3BCE58E3F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3707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8C16D-85C5-4663-A15B-D7F810311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87E6470-41DE-3C60-3AB3-9D394012A5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445" t="39721" r="5802" b="24666"/>
          <a:stretch>
            <a:fillRect/>
          </a:stretch>
        </p:blipFill>
        <p:spPr>
          <a:xfrm>
            <a:off x="0" y="0"/>
            <a:ext cx="13470673" cy="776412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554DF48-2771-6413-59CE-FD6287993B3A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4846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4ED2D-3194-B808-7FE7-A9372F10B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3BE13A-6B6A-B30D-477A-C95A592C6C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0244"/>
          <a:stretch>
            <a:fillRect/>
          </a:stretch>
        </p:blipFill>
        <p:spPr>
          <a:xfrm>
            <a:off x="-423747" y="-824"/>
            <a:ext cx="13039493" cy="685882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F767FDB-2EB3-7D34-B0F8-8D170AE805B1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8750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096AB-94E0-C6C6-5F7F-DB0E84FF5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F04A90-10F6-65D4-F33D-A874F9F401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4471"/>
          <a:stretch>
            <a:fillRect/>
          </a:stretch>
        </p:blipFill>
        <p:spPr>
          <a:xfrm>
            <a:off x="1" y="-134910"/>
            <a:ext cx="12192000" cy="734417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7CB221A-C167-7854-7BA8-1F29E41587D1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5274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D239F-FE9B-C99A-CA5D-BDEBA27DC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906E3E-0340-3AF2-11CC-A9E96A3E43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0000"/>
          <a:stretch>
            <a:fillRect/>
          </a:stretch>
        </p:blipFill>
        <p:spPr>
          <a:xfrm>
            <a:off x="0" y="-340114"/>
            <a:ext cx="12192000" cy="806547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E5470C4-5E1B-138C-90C2-13BE20C3A059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313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F6A7D-1A45-3904-C43B-AA56CF2C4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7FF8F3-B653-B76D-2BD8-59F0BA49A3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260"/>
          <a:stretch>
            <a:fillRect/>
          </a:stretch>
        </p:blipFill>
        <p:spPr>
          <a:xfrm>
            <a:off x="0" y="-197653"/>
            <a:ext cx="12192000" cy="705565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934CB1A-2A03-9133-0454-763B80B50F8F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10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4CA73-F604-0B19-67F0-C9CAE0702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606929-B2A9-3932-A9C2-FAEA70F9ED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511" b="5297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19F0391-81E2-52B2-06DE-ED4DA273EAD0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2369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F5C48C-73C0-97BE-4B68-80D5C7C73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967DBFD-A5BA-FA32-B4D5-2D91C814A6D4}"/>
              </a:ext>
            </a:extLst>
          </p:cNvPr>
          <p:cNvSpPr/>
          <p:nvPr/>
        </p:nvSpPr>
        <p:spPr>
          <a:xfrm>
            <a:off x="0" y="447585"/>
            <a:ext cx="4856207" cy="440037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DB728F-93B9-0221-E067-5422A24EC7D5}"/>
              </a:ext>
            </a:extLst>
          </p:cNvPr>
          <p:cNvSpPr txBox="1"/>
          <p:nvPr/>
        </p:nvSpPr>
        <p:spPr>
          <a:xfrm>
            <a:off x="1258785" y="2136338"/>
            <a:ext cx="568698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5400" b="1" i="1" u="none" strike="noStrike" kern="1200" cap="none" spc="0" normalizeH="0" baseline="0" noProof="0">
                <a:ln>
                  <a:noFill/>
                </a:ln>
                <a:solidFill>
                  <a:srgbClr val="6576A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</a:t>
            </a:r>
            <a:r>
              <a:rPr kumimoji="0" lang="en-AU" sz="5400" b="1" i="1" u="none" strike="noStrike" kern="1200" cap="none" spc="0" normalizeH="0" baseline="0" noProof="0" err="1">
                <a:ln>
                  <a:noFill/>
                </a:ln>
                <a:solidFill>
                  <a:srgbClr val="6576A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r>
              <a:rPr kumimoji="0" lang="en-AU" sz="5400" b="1" i="1" u="none" strike="noStrike" kern="1200" cap="none" spc="0" normalizeH="0" baseline="0" noProof="0">
                <a:ln>
                  <a:noFill/>
                </a:ln>
                <a:solidFill>
                  <a:srgbClr val="6576A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AU" sz="5400" b="1" i="1" u="none" strike="noStrike" kern="1200" cap="none" spc="0" normalizeH="0" baseline="0" noProof="0" err="1">
                <a:ln>
                  <a:noFill/>
                </a:ln>
                <a:solidFill>
                  <a:srgbClr val="6576A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comigo</a:t>
            </a:r>
            <a:r>
              <a:rPr kumimoji="0" lang="en-AU" sz="5400" b="1" i="1" u="none" strike="noStrike" kern="1200" cap="none" spc="0" normalizeH="0" baseline="0" noProof="0">
                <a:ln>
                  <a:noFill/>
                </a:ln>
                <a:solidFill>
                  <a:srgbClr val="6576A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5400" b="1" i="1" u="none" strike="noStrike" kern="1200" cap="none" spc="0" normalizeH="0" baseline="0" noProof="0">
                <a:ln>
                  <a:noFill/>
                </a:ln>
                <a:solidFill>
                  <a:srgbClr val="6576A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</a:t>
            </a:r>
            <a:r>
              <a:rPr kumimoji="0" lang="en-AU" sz="5400" b="1" i="1" u="none" strike="noStrike" kern="1200" cap="none" spc="0" normalizeH="0" baseline="0" noProof="0" err="1">
                <a:ln>
                  <a:noFill/>
                </a:ln>
                <a:solidFill>
                  <a:srgbClr val="6576A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</a:t>
            </a:r>
            <a:r>
              <a:rPr kumimoji="0" lang="en-AU" sz="5400" b="1" i="1" u="none" strike="noStrike" kern="1200" cap="none" spc="0" normalizeH="0" baseline="0" noProof="0">
                <a:ln>
                  <a:noFill/>
                </a:ln>
                <a:solidFill>
                  <a:srgbClr val="6576A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 a ser </a:t>
            </a:r>
            <a:r>
              <a:rPr kumimoji="0" lang="en-AU" sz="5400" b="1" i="1" u="none" strike="noStrike" kern="1200" cap="none" spc="0" normalizeH="0" baseline="0" noProof="0" err="1">
                <a:ln>
                  <a:noFill/>
                </a:ln>
                <a:solidFill>
                  <a:srgbClr val="6576A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bondoso</a:t>
            </a:r>
            <a:r>
              <a:rPr kumimoji="0" lang="en-AU" sz="5400" b="1" i="1" u="none" strike="noStrike" kern="1200" cap="none" spc="0" normalizeH="0" baseline="0" noProof="0">
                <a:ln>
                  <a:noFill/>
                </a:ln>
                <a:solidFill>
                  <a:srgbClr val="6576A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AC15EFE-7526-F51D-D5FC-E28FA093D53A}"/>
              </a:ext>
            </a:extLst>
          </p:cNvPr>
          <p:cNvSpPr txBox="1">
            <a:spLocks/>
          </p:cNvSpPr>
          <p:nvPr/>
        </p:nvSpPr>
        <p:spPr>
          <a:xfrm>
            <a:off x="-1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2337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F3AEF-E37B-A93E-7B9C-D2474039A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64F527F-099B-7FC5-A110-0853C3D4AD30}"/>
              </a:ext>
            </a:extLst>
          </p:cNvPr>
          <p:cNvSpPr/>
          <p:nvPr/>
        </p:nvSpPr>
        <p:spPr>
          <a:xfrm>
            <a:off x="1200713" y="1007379"/>
            <a:ext cx="6275125" cy="484324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CAIXA EXPLORADORA DE HISTÓRIAS</a:t>
            </a:r>
          </a:p>
        </p:txBody>
      </p:sp>
    </p:spTree>
    <p:extLst>
      <p:ext uri="{BB962C8B-B14F-4D97-AF65-F5344CB8AC3E}">
        <p14:creationId xmlns:p14="http://schemas.microsoft.com/office/powerpoint/2010/main" val="9129809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08039-F562-2BBD-1040-F6C4C5D4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98863C8-DBE6-8C30-1AE3-3EEE59B30D04}"/>
              </a:ext>
            </a:extLst>
          </p:cNvPr>
          <p:cNvSpPr/>
          <p:nvPr/>
        </p:nvSpPr>
        <p:spPr>
          <a:xfrm>
            <a:off x="1371600" y="1174499"/>
            <a:ext cx="5901891" cy="4509002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8F6449-B059-5F87-5E70-E451856F8EF5}"/>
              </a:ext>
            </a:extLst>
          </p:cNvPr>
          <p:cNvSpPr txBox="1"/>
          <p:nvPr/>
        </p:nvSpPr>
        <p:spPr>
          <a:xfrm>
            <a:off x="1226493" y="2459504"/>
            <a:ext cx="6241107" cy="1938992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algn="ctr"/>
            <a:r>
              <a:rPr lang="en-US" sz="6000">
                <a:solidFill>
                  <a:schemeClr val="bg1"/>
                </a:solidFill>
                <a:latin typeface="Century Gothic" panose="020B0502020202020204" pitchFamily="34" charset="0"/>
              </a:rPr>
              <a:t>CARTÃO DA NATUREZA</a:t>
            </a:r>
          </a:p>
        </p:txBody>
      </p:sp>
    </p:spTree>
    <p:extLst>
      <p:ext uri="{BB962C8B-B14F-4D97-AF65-F5344CB8AC3E}">
        <p14:creationId xmlns:p14="http://schemas.microsoft.com/office/powerpoint/2010/main" val="3262456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A55F68-D4C7-FA6B-127D-13794E36A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9C7DA7-3151-A31C-5D0A-77ED3B18E1A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3DEBD6F-3ADE-964B-D171-A093BA6B5F02}"/>
              </a:ext>
            </a:extLst>
          </p:cNvPr>
          <p:cNvSpPr/>
          <p:nvPr/>
        </p:nvSpPr>
        <p:spPr>
          <a:xfrm>
            <a:off x="1233586" y="1174499"/>
            <a:ext cx="5901891" cy="4509002"/>
          </a:xfrm>
          <a:prstGeom prst="roundRect">
            <a:avLst/>
          </a:prstGeom>
          <a:solidFill>
            <a:srgbClr val="305D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FE715B-F97C-FA54-9746-142E42697432}"/>
              </a:ext>
            </a:extLst>
          </p:cNvPr>
          <p:cNvSpPr txBox="1"/>
          <p:nvPr/>
        </p:nvSpPr>
        <p:spPr>
          <a:xfrm>
            <a:off x="1063977" y="2459504"/>
            <a:ext cx="624110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>
                <a:solidFill>
                  <a:schemeClr val="bg1"/>
                </a:solidFill>
                <a:latin typeface="Century Gothic" panose="020B0502020202020204" pitchFamily="34" charset="0"/>
              </a:rPr>
              <a:t>HISTÓRIA MISSIONÁRIA</a:t>
            </a:r>
          </a:p>
        </p:txBody>
      </p:sp>
    </p:spTree>
    <p:extLst>
      <p:ext uri="{BB962C8B-B14F-4D97-AF65-F5344CB8AC3E}">
        <p14:creationId xmlns:p14="http://schemas.microsoft.com/office/powerpoint/2010/main" val="7594239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D0417-2D57-9F45-4561-8B79F41AD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3EFC76-A2DC-1549-A35A-ADA49672444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0000"/>
          <a:stretch>
            <a:fillRect/>
          </a:stretch>
        </p:blipFill>
        <p:spPr>
          <a:xfrm>
            <a:off x="0" y="-1207478"/>
            <a:ext cx="12192000" cy="806547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3E83965-6AE3-EB4D-0A83-9A7C4A92CF4B}"/>
              </a:ext>
            </a:extLst>
          </p:cNvPr>
          <p:cNvSpPr txBox="1">
            <a:spLocks/>
          </p:cNvSpPr>
          <p:nvPr/>
        </p:nvSpPr>
        <p:spPr>
          <a:xfrm>
            <a:off x="3219615" y="6436861"/>
            <a:ext cx="5752769" cy="24814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3035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5D28100-598A-0C9E-6211-70D060C71DB3}"/>
              </a:ext>
            </a:extLst>
          </p:cNvPr>
          <p:cNvSpPr/>
          <p:nvPr/>
        </p:nvSpPr>
        <p:spPr>
          <a:xfrm>
            <a:off x="1554586" y="1174498"/>
            <a:ext cx="5901891" cy="4509003"/>
          </a:xfrm>
          <a:prstGeom prst="roundRect">
            <a:avLst/>
          </a:prstGeom>
          <a:solidFill>
            <a:srgbClr val="A771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753688-4FD1-A353-45E7-058207D80BDC}"/>
              </a:ext>
            </a:extLst>
          </p:cNvPr>
          <p:cNvSpPr txBox="1"/>
          <p:nvPr/>
        </p:nvSpPr>
        <p:spPr>
          <a:xfrm>
            <a:off x="1554585" y="1536173"/>
            <a:ext cx="59018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>
                <a:solidFill>
                  <a:schemeClr val="bg1"/>
                </a:solidFill>
                <a:latin typeface="Century Gothic" panose="020B0502020202020204" pitchFamily="34" charset="0"/>
              </a:rPr>
              <a:t>TRABALHO MANUAL E </a:t>
            </a:r>
          </a:p>
          <a:p>
            <a:pPr algn="ctr"/>
            <a:r>
              <a:rPr lang="en-US" sz="6000">
                <a:solidFill>
                  <a:schemeClr val="bg1"/>
                </a:solidFill>
                <a:latin typeface="Century Gothic" panose="020B0502020202020204" pitchFamily="34" charset="0"/>
              </a:rPr>
              <a:t>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12502711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9BFDF0-F82D-415A-50AC-3DF92CD30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27036B1-4943-7C57-D03D-314CAFFA5D77}"/>
              </a:ext>
            </a:extLst>
          </p:cNvPr>
          <p:cNvSpPr txBox="1">
            <a:spLocks/>
          </p:cNvSpPr>
          <p:nvPr/>
        </p:nvSpPr>
        <p:spPr>
          <a:xfrm>
            <a:off x="975041" y="1515759"/>
            <a:ext cx="7617974" cy="4923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C874678-0487-2E0D-A697-5067C1BC50DB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FFCF7E0-1C82-FF9B-C115-178EA473B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E671A1F-B373-CBF3-D76A-8888C449F519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D2A9C10-4997-1C67-AEEA-E82517E35CAA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CDD5C8D-B40B-9BE9-36EB-2C1034911FAA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vento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o mar?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o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mudo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2" name="É Jesus">
            <a:hlinkClick r:id="" action="ppaction://media"/>
            <a:extLst>
              <a:ext uri="{FF2B5EF4-FFF2-40B4-BE49-F238E27FC236}">
                <a16:creationId xmlns:a16="http://schemas.microsoft.com/office/drawing/2014/main" id="{D4E92E79-E5EF-EAEF-8A04-4998B4D471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9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9E668B-1A40-B81C-957E-2DC53CE78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DC21223-1672-AAE8-154D-C136B760F13C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CD75151-1B2F-10F8-404E-1C11E6B2E9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DB1D9A3-3F86-F293-9A54-08A68EA717B0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1E0DAEC-4B30-D8AE-716F-97E5C056DA5D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26FC9B1-879C-0368-48F1-FBFEC369E65B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94149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66DEFC-6A2F-7B32-D7EB-657D7744A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>
            <a:extLst>
              <a:ext uri="{FF2B5EF4-FFF2-40B4-BE49-F238E27FC236}">
                <a16:creationId xmlns:a16="http://schemas.microsoft.com/office/drawing/2014/main" id="{ADD0AD02-B703-6F7C-68CB-F86B3E17E0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2585" y="1382164"/>
            <a:ext cx="9261336" cy="5040608"/>
          </a:xfrm>
        </p:spPr>
        <p:txBody>
          <a:bodyPr>
            <a:normAutofit/>
          </a:bodyPr>
          <a:lstStyle/>
          <a:p>
            <a:endParaRPr lang="en-US" sz="2000" i="1">
              <a:effectLst/>
              <a:latin typeface="Helvetica" pitchFamily="2" charset="0"/>
            </a:endParaRPr>
          </a:p>
          <a:p>
            <a:endParaRPr lang="en-US" sz="2000" i="1">
              <a:latin typeface="Helvetica" pitchFamily="2" charset="0"/>
            </a:endParaRPr>
          </a:p>
          <a:p>
            <a:endParaRPr lang="en-US" sz="4600" i="1">
              <a:effectLst/>
              <a:latin typeface="Helvetica" pitchFamily="2" charset="0"/>
            </a:endParaRPr>
          </a:p>
          <a:p>
            <a:endParaRPr lang="en-US" sz="4600" i="1">
              <a:effectLst/>
              <a:latin typeface="Helvetica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58EB3B-38D0-D0D0-B359-84119700760A}"/>
              </a:ext>
            </a:extLst>
          </p:cNvPr>
          <p:cNvSpPr txBox="1">
            <a:spLocks/>
          </p:cNvSpPr>
          <p:nvPr/>
        </p:nvSpPr>
        <p:spPr>
          <a:xfrm>
            <a:off x="975041" y="1515759"/>
            <a:ext cx="7617974" cy="4923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ED8CE61-4E9B-2017-3525-97A7C4AE1802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23614E9-49D3-56C4-330F-4B79CD85D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9CADFFA-5D76-6202-8D6E-CDFB993EFA29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BF7CE1B-BE6E-22E2-0223-CD6B6CA324FB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172C7EDA-33B6-19BD-1CEE-48D38F094F7C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consola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me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motivação?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31769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A223E2-F46A-27A9-10C0-27B3CA4F9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0B2EC1C-7AEF-FA30-CFAB-AF65CD604405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5EBAFC6-C9FE-03FC-5C02-85ACBFA3EE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F87C689-CC25-88B6-B8F5-00B11BC9F9CC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EF6E07F-6571-1E4C-B590-CF428C6B2916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A89C41DE-120B-7B76-822C-268524F7FDFB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98494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4AB3C8-F6CF-F71E-1F6B-7219350CC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58CF8C0-6BD8-084A-19C1-FFD208572CCA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6280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1369</Words>
  <Application>Microsoft Macintosh PowerPoint</Application>
  <PresentationFormat>Widescreen</PresentationFormat>
  <Paragraphs>303</Paragraphs>
  <Slides>45</Slides>
  <Notes>6</Notes>
  <HiddenSlides>0</HiddenSlides>
  <MMClips>13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45</vt:i4>
      </vt:variant>
    </vt:vector>
  </HeadingPairs>
  <TitlesOfParts>
    <vt:vector size="53" baseType="lpstr">
      <vt:lpstr>Aptos</vt:lpstr>
      <vt:lpstr>Aptos Display</vt:lpstr>
      <vt:lpstr>Arial</vt:lpstr>
      <vt:lpstr>Century Gothic</vt:lpstr>
      <vt:lpstr>Helvetica</vt:lpstr>
      <vt:lpstr>Office Theme</vt:lpstr>
      <vt:lpstr>Custom Design</vt:lpstr>
      <vt:lpstr>1_Office Theme</vt:lpstr>
      <vt:lpstr>PowerPoint Presentation</vt:lpstr>
      <vt:lpstr>PowerPoint Presentation</vt:lpstr>
      <vt:lpstr>É hora de escutar</vt:lpstr>
      <vt:lpstr>PowerPoint Presentation</vt:lpstr>
      <vt:lpstr>PowerPoint Presentation</vt:lpstr>
      <vt:lpstr>Bem-Vindo és</vt:lpstr>
      <vt:lpstr>Bem-Vindo és</vt:lpstr>
      <vt:lpstr>Deus Sempre me Ajuda</vt:lpstr>
      <vt:lpstr>Crescer com Jesus</vt:lpstr>
      <vt:lpstr>Crescer com Jesus</vt:lpstr>
      <vt:lpstr>Crescer com Jesus</vt:lpstr>
      <vt:lpstr>Crescer com Jesus</vt:lpstr>
      <vt:lpstr>O que Jesus Pode Fazer?</vt:lpstr>
      <vt:lpstr>O que Jesus Pode Fazer?</vt:lpstr>
      <vt:lpstr>O que Jesus Pode Fazer?</vt:lpstr>
      <vt:lpstr>Música da Visita</vt:lpstr>
      <vt:lpstr>Parabéns</vt:lpstr>
      <vt:lpstr>Ajoelho para Orar</vt:lpstr>
      <vt:lpstr>PowerPoint Presentation</vt:lpstr>
      <vt:lpstr>PowerPoint Presentation</vt:lpstr>
      <vt:lpstr>Eu Entrego a 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É Jesus</vt:lpstr>
      <vt:lpstr>É Jesus</vt:lpstr>
      <vt:lpstr>É Jesus</vt:lpstr>
      <vt:lpstr>É Jesus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2</cp:revision>
  <cp:lastPrinted>2026-07-21T19:56:43Z</cp:lastPrinted>
  <dcterms:created xsi:type="dcterms:W3CDTF">2025-03-02T08:19:28Z</dcterms:created>
  <dcterms:modified xsi:type="dcterms:W3CDTF">2026-09-29T08:40:36Z</dcterms:modified>
</cp:coreProperties>
</file>