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82" r:id="rId2"/>
    <p:sldId id="259" r:id="rId3"/>
    <p:sldId id="260" r:id="rId4"/>
    <p:sldId id="261" r:id="rId5"/>
    <p:sldId id="292" r:id="rId6"/>
    <p:sldId id="262" r:id="rId7"/>
    <p:sldId id="263" r:id="rId8"/>
    <p:sldId id="295" r:id="rId9"/>
    <p:sldId id="264" r:id="rId10"/>
    <p:sldId id="269" r:id="rId11"/>
    <p:sldId id="291" r:id="rId12"/>
    <p:sldId id="270" r:id="rId13"/>
    <p:sldId id="283" r:id="rId14"/>
    <p:sldId id="284" r:id="rId15"/>
    <p:sldId id="285" r:id="rId16"/>
    <p:sldId id="286" r:id="rId17"/>
    <p:sldId id="287" r:id="rId18"/>
    <p:sldId id="274" r:id="rId19"/>
    <p:sldId id="276" r:id="rId20"/>
    <p:sldId id="277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8446A-DDF0-314D-956C-EA6DE47E07FF}" v="22" dt="2026-10-02T09:32:09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83"/>
    <p:restoredTop sz="94616"/>
  </p:normalViewPr>
  <p:slideViewPr>
    <p:cSldViewPr snapToGrid="0">
      <p:cViewPr varScale="1">
        <p:scale>
          <a:sx n="145" d="100"/>
          <a:sy n="145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C4421-CFB1-AE40-B968-96BD6BD04EA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7979C-8004-EA45-B1FB-6FA5201FF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39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7979C-8004-EA45-B1FB-6FA5201FF3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7979C-8004-EA45-B1FB-6FA5201FF3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34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401F-BABE-41C1-70AB-31B3D0A16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97306-4F48-DB2D-F19B-E3AE9EB9A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1D0939-4BFE-BE44-4910-334206D0B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557F8-C34B-4E62-5BC4-492104E6AD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7979C-8004-EA45-B1FB-6FA5201FF3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42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C7979C-8004-EA45-B1FB-6FA5201FF3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0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2AE09CE-7603-0F03-0581-485A754D2FB4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42FBEF-D297-E8B9-9450-F2C71A55CB47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6108" y="1075722"/>
            <a:ext cx="261114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Estrela de Natal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B7AE61B-6959-BAF7-4D78-C4FE842A12C8}"/>
              </a:ext>
            </a:extLst>
          </p:cNvPr>
          <p:cNvSpPr txBox="1">
            <a:spLocks/>
          </p:cNvSpPr>
          <p:nvPr/>
        </p:nvSpPr>
        <p:spPr>
          <a:xfrm>
            <a:off x="2652584" y="628075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DED525F-BF0B-B533-F131-00D6FF665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2457291"/>
            <a:ext cx="7263555" cy="2900855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lá</a:t>
            </a:r>
            <a:r>
              <a:rPr lang="en-US" sz="3200">
                <a:latin typeface="Century Gothic" panose="020B0502020202020204" pitchFamily="34" charset="0"/>
              </a:rPr>
              <a:t> no </a:t>
            </a:r>
            <a:r>
              <a:rPr lang="en-US" sz="3200" err="1">
                <a:latin typeface="Century Gothic" panose="020B0502020202020204" pitchFamily="34" charset="0"/>
              </a:rPr>
              <a:t>céu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; Jesus </a:t>
            </a:r>
            <a:r>
              <a:rPr lang="en-US" sz="3200" err="1">
                <a:latin typeface="Century Gothic" panose="020B0502020202020204" pitchFamily="34" charset="0"/>
              </a:rPr>
              <a:t>nasceu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brilha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cada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vez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mais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Linda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de Natal.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br>
              <a:rPr lang="en-US" sz="2000">
                <a:latin typeface="Century Gothic" panose="020B0502020202020204" pitchFamily="34" charset="0"/>
              </a:rPr>
            </a:b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848B150-4406-2621-FEB2-BEA8A0B55EB3}"/>
              </a:ext>
            </a:extLst>
          </p:cNvPr>
          <p:cNvSpPr txBox="1">
            <a:spLocks/>
          </p:cNvSpPr>
          <p:nvPr/>
        </p:nvSpPr>
        <p:spPr>
          <a:xfrm>
            <a:off x="2794352" y="650720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“Christmas Star” by Janet Sage, © 1990, North America Division Corporation of Seventh-day Adventists®. From Little Voices Praise Him, #143. Used by permission.</a:t>
            </a:r>
          </a:p>
          <a:p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19">
            <a:extLst>
              <a:ext uri="{FF2B5EF4-FFF2-40B4-BE49-F238E27FC236}">
                <a16:creationId xmlns:a16="http://schemas.microsoft.com/office/drawing/2014/main" id="{F61EFE5B-505A-5EE7-B09E-B4C93AFF37BB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70D891-7E2A-C820-00D0-37DF7A113466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Estrela de Natal">
            <a:hlinkClick r:id="" action="ppaction://media"/>
            <a:extLst>
              <a:ext uri="{FF2B5EF4-FFF2-40B4-BE49-F238E27FC236}">
                <a16:creationId xmlns:a16="http://schemas.microsoft.com/office/drawing/2014/main" id="{438395A1-A992-5F72-C630-1322A1836A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C8158B-5EA9-2949-99AD-B687DD662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Andando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num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amelo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D654EA-BA84-4F13-88B4-8C98B078B20C}"/>
              </a:ext>
            </a:extLst>
          </p:cNvPr>
          <p:cNvSpPr txBox="1">
            <a:spLocks/>
          </p:cNvSpPr>
          <p:nvPr/>
        </p:nvSpPr>
        <p:spPr>
          <a:xfrm>
            <a:off x="2934586" y="6057556"/>
            <a:ext cx="758398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camelos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varetas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71B15CD-1AF3-D39A-F363-FF082C566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806" y="1294228"/>
            <a:ext cx="7720236" cy="4607838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A </a:t>
            </a:r>
            <a:r>
              <a:rPr lang="en-US" sz="3200" err="1">
                <a:latin typeface="Century Gothic" panose="020B0502020202020204" pitchFamily="34" charset="0"/>
              </a:rPr>
              <a:t>estrela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seguir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Andando</a:t>
            </a:r>
            <a:r>
              <a:rPr lang="en-US" sz="3200">
                <a:latin typeface="Century Gothic" panose="020B0502020202020204" pitchFamily="34" charset="0"/>
              </a:rPr>
              <a:t> num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Camelo, </a:t>
            </a:r>
            <a:r>
              <a:rPr lang="en-US" sz="3200" err="1">
                <a:latin typeface="Century Gothic" panose="020B0502020202020204" pitchFamily="34" charset="0"/>
              </a:rPr>
              <a:t>camelo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Os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magos</a:t>
            </a:r>
            <a:r>
              <a:rPr lang="en-US" sz="3200">
                <a:latin typeface="Century Gothic" panose="020B0502020202020204" pitchFamily="34" charset="0"/>
              </a:rPr>
              <a:t> a Belém </a:t>
            </a:r>
            <a:r>
              <a:rPr lang="en-US" sz="3200" err="1">
                <a:latin typeface="Century Gothic" panose="020B0502020202020204" pitchFamily="34" charset="0"/>
              </a:rPr>
              <a:t>vão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chegar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  <a:endParaRPr lang="en-US" sz="200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86B2D-C0C7-9AB9-D964-4E3568B45FDA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“Riding on a Camel” by Janet Sage, © 1990, North America Division Corporation of Seventh-day Adventists ®. From Little Voices Praise Him, #152. Used by permission.</a:t>
            </a:r>
          </a:p>
          <a:p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ndando Num Camelo">
            <a:hlinkClick r:id="" action="ppaction://media"/>
            <a:extLst>
              <a:ext uri="{FF2B5EF4-FFF2-40B4-BE49-F238E27FC236}">
                <a16:creationId xmlns:a16="http://schemas.microsoft.com/office/drawing/2014/main" id="{F40D5AA0-9943-AC0B-6698-F5453B5F31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4D1C8D-D255-A78C-F3D6-E1F554EB7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623FD13-3B00-2CD6-2826-D0FCD875FD6E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DBED755-4C5A-4060-F5FB-7E924D486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latin typeface="Century Gothic" panose="020B0502020202020204" pitchFamily="34" charset="0"/>
              </a:rPr>
              <a:t>vaquinha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AC333-D68A-C3FF-AC0F-77E8855027B2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Sê Bem-Vindo à Minha Casa">
            <a:hlinkClick r:id="" action="ppaction://media"/>
            <a:extLst>
              <a:ext uri="{FF2B5EF4-FFF2-40B4-BE49-F238E27FC236}">
                <a16:creationId xmlns:a16="http://schemas.microsoft.com/office/drawing/2014/main" id="{612462D1-C240-1820-F425-BA09AEFE0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847DF-F2D8-6565-BC2B-2D065466F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6256E7-E2DD-8906-153B-F7AF3E480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4621111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Sê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em-</a:t>
            </a:r>
            <a:r>
              <a:rPr lang="en-AU" sz="2400" b="1" err="1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indo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à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inha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C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asa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7CB2C82-41EA-B2B7-E9AC-B8679B169A07}"/>
              </a:ext>
            </a:extLst>
          </p:cNvPr>
          <p:cNvSpPr txBox="1">
            <a:spLocks/>
          </p:cNvSpPr>
          <p:nvPr/>
        </p:nvSpPr>
        <p:spPr>
          <a:xfrm>
            <a:off x="3002117" y="6213046"/>
            <a:ext cx="8387268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brincar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692D019C-CB62-B4B1-B687-2FA9E30F8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184" y="1513599"/>
            <a:ext cx="8676168" cy="4295552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, 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“</a:t>
            </a:r>
            <a:r>
              <a:rPr lang="en-US" sz="3200" dirty="0" err="1">
                <a:latin typeface="Century Gothic" panose="020B0502020202020204" pitchFamily="34" charset="0"/>
              </a:rPr>
              <a:t>Sê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bem-vindo</a:t>
            </a:r>
            <a:r>
              <a:rPr lang="en-US" sz="3200" dirty="0">
                <a:latin typeface="Century Gothic" panose="020B0502020202020204" pitchFamily="34" charset="0"/>
              </a:rPr>
              <a:t> à </a:t>
            </a:r>
            <a:r>
              <a:rPr lang="en-US" sz="3200" dirty="0" err="1">
                <a:latin typeface="Century Gothic" panose="020B0502020202020204" pitchFamily="34" charset="0"/>
              </a:rPr>
              <a:t>minha</a:t>
            </a:r>
            <a:r>
              <a:rPr lang="en-US" sz="3200" dirty="0">
                <a:latin typeface="Century Gothic" panose="020B0502020202020204" pitchFamily="34" charset="0"/>
              </a:rPr>
              <a:t> casa, Jesus”,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latin typeface="Century Gothic" panose="020B0502020202020204" pitchFamily="34" charset="0"/>
              </a:rPr>
              <a:t>cordeirinho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diz</a:t>
            </a:r>
            <a:r>
              <a:rPr lang="en-US" sz="3200" dirty="0">
                <a:latin typeface="Century Gothic" panose="020B0502020202020204" pitchFamily="34" charset="0"/>
              </a:rPr>
              <a:t> a Jesus.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95DF66-6E3B-A17C-7EC5-6C0E4D3F918D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“I’ll Share My Home” by Janet Sage, © 1990, North America Division Corporation of Seventh-day Adventists ®. From Little Voices Praise Him, #147.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378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BA9CF6-2C6C-EA2F-EB7D-90CA04639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Um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ia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ui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eliz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3141516-38A0-E1A5-B4FA-C905B49C4AE5}"/>
              </a:ext>
            </a:extLst>
          </p:cNvPr>
          <p:cNvSpPr txBox="1">
            <a:spLocks/>
          </p:cNvSpPr>
          <p:nvPr/>
        </p:nvSpPr>
        <p:spPr>
          <a:xfrm>
            <a:off x="2685535" y="6057556"/>
            <a:ext cx="5079831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anjo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ovelha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presentes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embrulhados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45E124C-B05B-71B2-D7BC-F830D044A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9450" y="2009555"/>
            <a:ext cx="9144000" cy="3327991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Foi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Quando Jesus </a:t>
            </a:r>
            <a:r>
              <a:rPr lang="en-US" sz="3200" dirty="0" err="1">
                <a:latin typeface="Century Gothic" panose="020B0502020202020204" pitchFamily="34" charset="0"/>
              </a:rPr>
              <a:t>menino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Um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, </a:t>
            </a:r>
            <a:r>
              <a:rPr lang="en-US" sz="3200" dirty="0" err="1">
                <a:latin typeface="Century Gothic" panose="020B0502020202020204" pitchFamily="34" charset="0"/>
              </a:rPr>
              <a:t>mui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latin typeface="Century Gothic" panose="020B0502020202020204" pitchFamily="34" charset="0"/>
              </a:rPr>
              <a:t>em</a:t>
            </a:r>
            <a:r>
              <a:rPr lang="en-US" sz="3200" dirty="0">
                <a:latin typeface="Century Gothic" panose="020B0502020202020204" pitchFamily="34" charset="0"/>
              </a:rPr>
              <a:t> Belém Jesus </a:t>
            </a:r>
            <a:r>
              <a:rPr lang="en-US" sz="3200" dirty="0" err="1">
                <a:latin typeface="Century Gothic" panose="020B0502020202020204" pitchFamily="34" charset="0"/>
              </a:rPr>
              <a:t>nasceu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93B395C-8AFD-F755-3CEC-8465C7256CFC}"/>
              </a:ext>
            </a:extLst>
          </p:cNvPr>
          <p:cNvSpPr txBox="1">
            <a:spLocks/>
          </p:cNvSpPr>
          <p:nvPr/>
        </p:nvSpPr>
        <p:spPr>
          <a:xfrm>
            <a:off x="2434856" y="6563841"/>
            <a:ext cx="9757144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“It Was a Happy Day” by Janet Sage, © 1990, North America Division Corporation of Seventh-day Adventists ®. From Little Voices Praise Him, #148.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Dia Mui Feliz">
            <a:hlinkClick r:id="" action="ppaction://media"/>
            <a:extLst>
              <a:ext uri="{FF2B5EF4-FFF2-40B4-BE49-F238E27FC236}">
                <a16:creationId xmlns:a16="http://schemas.microsoft.com/office/drawing/2014/main" id="{2B817A20-45D3-8EAB-0576-AE00BB5A94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4A54882-085F-017A-173C-5F5ED96BF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F2C611F-6180-2F20-A354-EEAD1F406A98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1A29E13-C177-4C2C-2B1D-CE11D07BC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491221"/>
            <a:ext cx="7999228" cy="4622506"/>
          </a:xfrm>
        </p:spPr>
        <p:txBody>
          <a:bodyPr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lava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cobre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>
              <a:effectLst/>
              <a:latin typeface="Century Gothic" panose="020B0502020202020204" pitchFamily="34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effectLst/>
                <a:latin typeface="Century Gothic" panose="020B0502020202020204" pitchFamily="34" charset="0"/>
              </a:rPr>
              <a:t>(Continua)</a:t>
            </a:r>
            <a:endParaRPr lang="en-US" sz="2000">
              <a:effectLst/>
              <a:latin typeface="Helvetica" pitchFamily="2" charset="0"/>
            </a:endParaRPr>
          </a:p>
        </p:txBody>
      </p:sp>
      <p:pic>
        <p:nvPicPr>
          <p:cNvPr id="2" name="Menino Jesus (completo)">
            <a:hlinkClick r:id="" action="ppaction://media"/>
            <a:extLst>
              <a:ext uri="{FF2B5EF4-FFF2-40B4-BE49-F238E27FC236}">
                <a16:creationId xmlns:a16="http://schemas.microsoft.com/office/drawing/2014/main" id="{F390E4A9-CFEC-7350-062A-6EEEE19F88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69BB5-FCD2-321C-0089-E793BC5C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6BC1D8C-3D34-51FA-9D60-B5437B5248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Menino Jesus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940EA7C-F778-D8AC-DD5A-AB47CAFB565C}"/>
              </a:ext>
            </a:extLst>
          </p:cNvPr>
          <p:cNvSpPr txBox="1">
            <a:spLocks/>
          </p:cNvSpPr>
          <p:nvPr/>
        </p:nvSpPr>
        <p:spPr>
          <a:xfrm>
            <a:off x="2574324" y="6413157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bonecas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bebês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roupinhas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3B0B574-889B-CE78-75CB-C1C93D099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710" y="1041008"/>
            <a:ext cx="8571614" cy="5261317"/>
          </a:xfrm>
        </p:spPr>
        <p:txBody>
          <a:bodyPr anchor="ctr">
            <a:normAutofit fontScale="92500" lnSpcReduction="20000"/>
          </a:bodyPr>
          <a:lstStyle/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 err="1">
                <a:latin typeface="Century Gothic" panose="020B0502020202020204" pitchFamily="34" charset="0"/>
              </a:rPr>
              <a:t>Mãe</a:t>
            </a:r>
            <a:r>
              <a:rPr lang="en-US" sz="3200">
                <a:latin typeface="Century Gothic" panose="020B0502020202020204" pitchFamily="34" charset="0"/>
              </a:rPr>
              <a:t> Maria </a:t>
            </a:r>
            <a:r>
              <a:rPr lang="en-US" sz="3200" err="1">
                <a:latin typeface="Century Gothic" panose="020B0502020202020204" pitchFamily="34" charset="0"/>
              </a:rPr>
              <a:t>abraça</a:t>
            </a:r>
            <a:r>
              <a:rPr lang="en-US" sz="3200">
                <a:latin typeface="Century Gothic" panose="020B0502020202020204" pitchFamily="34" charset="0"/>
              </a:rPr>
              <a:t> o </a:t>
            </a:r>
            <a:r>
              <a:rPr lang="en-US" sz="3200" err="1">
                <a:latin typeface="Century Gothic" panose="020B0502020202020204" pitchFamily="34" charset="0"/>
              </a:rPr>
              <a:t>seu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filhinho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endParaRPr lang="en-US" sz="3200">
              <a:latin typeface="Century Gothic" panose="020B0502020202020204" pitchFamily="34" charset="0"/>
            </a:endParaRP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dormir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  <a:r>
              <a:rPr lang="en-US" sz="3200" err="1">
                <a:latin typeface="Century Gothic" panose="020B0502020202020204" pitchFamily="34" charset="0"/>
              </a:rPr>
              <a:t>Dorme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bem</a:t>
            </a:r>
            <a:r>
              <a:rPr lang="en-US" sz="3200">
                <a:latin typeface="Century Gothic" panose="020B0502020202020204" pitchFamily="34" charset="0"/>
              </a:rPr>
              <a:t> (</a:t>
            </a:r>
            <a:r>
              <a:rPr lang="en-US" sz="3200" i="1" err="1">
                <a:latin typeface="Century Gothic" panose="020B0502020202020204" pitchFamily="34" charset="0"/>
              </a:rPr>
              <a:t>nome</a:t>
            </a:r>
            <a:r>
              <a:rPr lang="en-US" sz="3200" i="1">
                <a:latin typeface="Century Gothic" panose="020B0502020202020204" pitchFamily="34" charset="0"/>
              </a:rPr>
              <a:t> da </a:t>
            </a:r>
            <a:r>
              <a:rPr lang="en-US" sz="3200" i="1" err="1">
                <a:latin typeface="Century Gothic" panose="020B0502020202020204" pitchFamily="34" charset="0"/>
              </a:rPr>
              <a:t>criança</a:t>
            </a:r>
            <a:r>
              <a:rPr lang="en-US" sz="3200">
                <a:latin typeface="Century Gothic" panose="020B0502020202020204" pitchFamily="34" charset="0"/>
              </a:rPr>
              <a:t>).</a:t>
            </a:r>
          </a:p>
          <a:p>
            <a:pPr algn="l" fontAlgn="base">
              <a:lnSpc>
                <a:spcPct val="120000"/>
              </a:lnSpc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Jesus era </a:t>
            </a:r>
            <a:r>
              <a:rPr lang="en-US" sz="3200" err="1">
                <a:latin typeface="Century Gothic" panose="020B0502020202020204" pitchFamily="34" charset="0"/>
              </a:rPr>
              <a:t>pequenino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como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eu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242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E977357F-566D-A149-7C60-89C2E115EFDC}"/>
              </a:ext>
            </a:extLst>
          </p:cNvPr>
          <p:cNvSpPr txBox="1">
            <a:spLocks/>
          </p:cNvSpPr>
          <p:nvPr/>
        </p:nvSpPr>
        <p:spPr>
          <a:xfrm>
            <a:off x="2574324" y="6270122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(Imagem de Jesus)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3D978B-A655-A9F1-DDB7-587EFFD92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Quem </a:t>
            </a: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Cristo?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1404814-1790-1757-998D-AD81A3D7D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6214" y="1183405"/>
            <a:ext cx="7474688" cy="4728297"/>
          </a:xfrm>
        </p:spPr>
        <p:txBody>
          <a:bodyPr anchor="ctr">
            <a:norm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 Quem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Cristo?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Salvador, </a:t>
            </a:r>
            <a:r>
              <a:rPr lang="en-US" sz="3200" dirty="0" err="1">
                <a:latin typeface="Century Gothic" panose="020B0502020202020204" pitchFamily="34" charset="0"/>
              </a:rPr>
              <a:t>nosso</a:t>
            </a:r>
            <a:r>
              <a:rPr lang="en-US" sz="3200" dirty="0">
                <a:latin typeface="Century Gothic" panose="020B0502020202020204" pitchFamily="34" charset="0"/>
              </a:rPr>
              <a:t> Salvador.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Jesus.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Helvetica" pitchFamily="2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  <a:endParaRPr lang="en-US" sz="2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A3ED365-D83E-5BBF-E78F-AF3EE668C2FB}"/>
              </a:ext>
            </a:extLst>
          </p:cNvPr>
          <p:cNvSpPr txBox="1">
            <a:spLocks/>
          </p:cNvSpPr>
          <p:nvPr/>
        </p:nvSpPr>
        <p:spPr>
          <a:xfrm>
            <a:off x="2794352" y="656384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200">
                <a:latin typeface="Century Gothic" panose="020B0502020202020204" pitchFamily="34" charset="0"/>
              </a:rPr>
              <a:t>“Who Is Jesus?” by Anita Reith Stohs, © 2001, Review and Herald® Publishing Association. From Little Voices Praise Him, #180. Used by permission.</a:t>
            </a:r>
          </a:p>
          <a:p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br>
              <a:rPr lang="en-US" sz="800"/>
            </a:br>
            <a:endParaRPr lang="en-US" sz="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Quem é Cristo">
            <a:hlinkClick r:id="" action="ppaction://media"/>
            <a:extLst>
              <a:ext uri="{FF2B5EF4-FFF2-40B4-BE49-F238E27FC236}">
                <a16:creationId xmlns:a16="http://schemas.microsoft.com/office/drawing/2014/main" id="{E3F2A5D6-3217-DCBD-4BAE-3078CAAD3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F87DABF-6656-D22E-14AF-840D9360C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6D4E71DB-7924-8844-38ED-862DD736B4F8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8FE8B7F-2D43-C779-F9B6-C5FCB5F33CA2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FDF60A8-3442-E29C-DCB0-0840F09C9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83BC22D2-C545-BF75-C726-9DF74400A8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B277BA5-487C-BC0C-042A-B03367616B23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1A66B4B-C9BA-A986-FF0F-B9DCF644D2A8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2298B1-D9A5-8DF2-D342-EC4C9E1F1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AD343649-2CBC-9990-F1AA-1E8A053AA8E3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E62E0DE-6A1B-E310-471E-DA327F34C6CF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5E54F8E-A727-5D72-C0C5-0925AD65B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4A4EC98-D8E2-43C3-C98D-2265D6220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B84C710B-9339-17BB-DCC2-3DB9206B4F12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9A8060E-4B2D-8FC8-7F91-3958F88571C7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195E43A-FA86-7F96-3A97-B5A3A11E7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AA0A0E4-885F-A876-EEB3-23AA3E6978D6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86B983D2-563C-B2D0-0C19-9FB3A91865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C565FE-1EC9-A55B-502C-5F9C7277C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E71D96-E603-36DA-9C37-32E54334EF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9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CD3E13-52C8-1F5A-664C-99CCF5D21B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537" y="11331"/>
            <a:ext cx="9454925" cy="684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0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59C91B-B0F0-12B2-5F6D-78721C0A0C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1394" y="985"/>
            <a:ext cx="9469212" cy="68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4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AF6C35-6319-8053-2EB8-8B3F678DF9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257" y="0"/>
            <a:ext cx="4811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78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862525-D60E-53F7-3579-3F3722D06EBC}"/>
              </a:ext>
            </a:extLst>
          </p:cNvPr>
          <p:cNvSpPr txBox="1"/>
          <p:nvPr/>
        </p:nvSpPr>
        <p:spPr>
          <a:xfrm>
            <a:off x="1958490" y="2028616"/>
            <a:ext cx="8275020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…a quem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chamarás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Jesus;</a:t>
            </a:r>
          </a:p>
          <a:p>
            <a:pPr algn="ctr"/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porque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ele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salvará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</a:t>
            </a:r>
            <a:r>
              <a:rPr lang="en-AU" sz="4800" b="1" i="1" dirty="0">
                <a:solidFill>
                  <a:srgbClr val="40BEB2"/>
                </a:solidFill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povo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dos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seus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pecados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Mateus 1:21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B863B576-8881-295F-9BE7-AA68464671E8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51EA25-A304-AF68-4AC8-7507DEAB823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AE71CBE-3743-0F5B-7BEC-BADE4CC73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AB736239-1257-7364-6952-6721BA6901B5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F694DA8-D2FC-D10B-7CDD-97B3AE25FF9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626E78F-70A9-5E0C-8427-E32A5D1D8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63C21BB-7C9E-6A76-E402-829760562668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51A504E9-585B-E6CF-CF10-A118D5B2B0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5EF4110-1A2A-D22D-E990-58A10BE52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820BAAB7-8700-9444-EC62-88BC4BBD1FDD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086857-1B27-934F-8495-2D0D083C8029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7CA9BC4-53F7-442C-4168-348EA6729B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B69DBE4-6BD5-9B67-F681-74E79C110561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2FFD71B0-D041-EA8F-7C69-0A89BACC4C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E093B8-5891-A3A7-4120-B2C618AC0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A5DB8B82-9A24-299E-77BD-3FF74AEC31EF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B5AC2A3-18A3-864F-1ECC-BB0DAB1A68CA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E794B9A-FFD3-83CB-B571-BCD421A33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3A9444FD-3763-98A2-4BD7-DE9A794EC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E907396-6DFB-4A1E-EF56-CF2477257E6F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BDF4AF61-E86B-1381-194F-135DFF4D4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1011</Words>
  <Application>Microsoft Macintosh PowerPoint</Application>
  <PresentationFormat>Widescreen</PresentationFormat>
  <Paragraphs>152</Paragraphs>
  <Slides>22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Office Theme</vt:lpstr>
      <vt:lpstr>PowerPoint Presentation</vt:lpstr>
      <vt:lpstr>Estrela de Natal</vt:lpstr>
      <vt:lpstr>Andando num Camelo</vt:lpstr>
      <vt:lpstr>Sê Bem-Vindo à Minha Casa</vt:lpstr>
      <vt:lpstr>Sê Bem-Vindo à Minha Casa</vt:lpstr>
      <vt:lpstr>Um Dia Mui Feliz</vt:lpstr>
      <vt:lpstr>Menino Jesus</vt:lpstr>
      <vt:lpstr>Menino Jesus</vt:lpstr>
      <vt:lpstr>Quem é Cristo?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2</cp:revision>
  <dcterms:created xsi:type="dcterms:W3CDTF">2025-03-02T08:19:28Z</dcterms:created>
  <dcterms:modified xsi:type="dcterms:W3CDTF">2026-10-02T09:47:24Z</dcterms:modified>
</cp:coreProperties>
</file>