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82" r:id="rId2"/>
    <p:sldId id="259" r:id="rId3"/>
    <p:sldId id="260" r:id="rId4"/>
    <p:sldId id="261" r:id="rId5"/>
    <p:sldId id="288" r:id="rId6"/>
    <p:sldId id="262" r:id="rId7"/>
    <p:sldId id="263" r:id="rId8"/>
    <p:sldId id="264" r:id="rId9"/>
    <p:sldId id="269" r:id="rId10"/>
    <p:sldId id="289" r:id="rId11"/>
    <p:sldId id="270" r:id="rId12"/>
    <p:sldId id="283" r:id="rId13"/>
    <p:sldId id="284" r:id="rId14"/>
    <p:sldId id="285" r:id="rId15"/>
    <p:sldId id="286" r:id="rId16"/>
    <p:sldId id="287" r:id="rId17"/>
    <p:sldId id="274" r:id="rId18"/>
    <p:sldId id="276" r:id="rId19"/>
    <p:sldId id="277" r:id="rId20"/>
    <p:sldId id="279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71AF"/>
    <a:srgbClr val="649B7B"/>
    <a:srgbClr val="F3793A"/>
    <a:srgbClr val="12BBB0"/>
    <a:srgbClr val="E6B349"/>
    <a:srgbClr val="E86DBC"/>
    <a:srgbClr val="D34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06"/>
  </p:normalViewPr>
  <p:slideViewPr>
    <p:cSldViewPr snapToGrid="0">
      <p:cViewPr varScale="1">
        <p:scale>
          <a:sx n="109" d="100"/>
          <a:sy n="109" d="100"/>
        </p:scale>
        <p:origin x="21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63347-BD94-A445-9B16-C63726F12F7D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E4414-4A3D-A24D-A37A-1C8EF74FB7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99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5CC7E-FA74-C748-A874-1C8A5B045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32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1A1D768F-B916-9752-5EA0-4C932E8DE13C}"/>
              </a:ext>
            </a:extLst>
          </p:cNvPr>
          <p:cNvSpPr/>
          <p:nvPr/>
        </p:nvSpPr>
        <p:spPr>
          <a:xfrm>
            <a:off x="101124" y="5838351"/>
            <a:ext cx="11989749" cy="9827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0FF797-4AB0-95E4-074A-2C9D3622AC09}"/>
              </a:ext>
            </a:extLst>
          </p:cNvPr>
          <p:cNvSpPr txBox="1"/>
          <p:nvPr/>
        </p:nvSpPr>
        <p:spPr>
          <a:xfrm>
            <a:off x="1479134" y="5838351"/>
            <a:ext cx="9233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>
                <a:solidFill>
                  <a:schemeClr val="accent1"/>
                </a:solidFill>
                <a:latin typeface="Arial Rounded MT Bold" panose="020F0704030504030204" pitchFamily="34" charset="77"/>
              </a:rPr>
              <a:t>Bem-vindos à Escola Sabatina</a:t>
            </a: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1CB6BF92-FB56-A0F5-B83E-9563BD23A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7760" y="463031"/>
            <a:ext cx="8668823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ti</a:t>
            </a: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c-tac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CF5F38F-DF69-18D8-3393-A37149B0121F}"/>
              </a:ext>
            </a:extLst>
          </p:cNvPr>
          <p:cNvSpPr txBox="1">
            <a:spLocks/>
          </p:cNvSpPr>
          <p:nvPr/>
        </p:nvSpPr>
        <p:spPr>
          <a:xfrm>
            <a:off x="265258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Pauzinhos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7C0F9959-6EF8-F6F4-3868-7CABA6EF5CD3}"/>
              </a:ext>
            </a:extLst>
          </p:cNvPr>
          <p:cNvSpPr/>
          <p:nvPr/>
        </p:nvSpPr>
        <p:spPr>
          <a:xfrm>
            <a:off x="0" y="463032"/>
            <a:ext cx="3016665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A118A86-D98F-AF0F-663E-1EA35A0FC668}"/>
              </a:ext>
            </a:extLst>
          </p:cNvPr>
          <p:cNvSpPr txBox="1">
            <a:spLocks/>
          </p:cNvSpPr>
          <p:nvPr/>
        </p:nvSpPr>
        <p:spPr>
          <a:xfrm>
            <a:off x="22553" y="435228"/>
            <a:ext cx="310520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MOMENTO DE LOUVOR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DE2A4A12-A7A9-558A-4FAE-02EF112C614D}"/>
              </a:ext>
            </a:extLst>
          </p:cNvPr>
          <p:cNvSpPr txBox="1">
            <a:spLocks/>
          </p:cNvSpPr>
          <p:nvPr/>
        </p:nvSpPr>
        <p:spPr>
          <a:xfrm>
            <a:off x="4487077" y="1203365"/>
            <a:ext cx="5947337" cy="4860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relógio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toca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Tic-tac, tic-tac.</a:t>
            </a:r>
          </a:p>
          <a:p>
            <a:pPr algn="l">
              <a:buNone/>
            </a:pPr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escola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começou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en-US" sz="3500" i="1">
              <a:latin typeface="Helvetica" pitchFamily="2" charset="0"/>
            </a:endParaRPr>
          </a:p>
          <a:p>
            <a:endParaRPr lang="en-US" sz="2000" i="1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  <a:p>
            <a:endParaRPr lang="en-US" sz="2000">
              <a:latin typeface="Helvetica" pitchFamily="2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33CA418-D4BD-D116-DE9A-962A815EA068}"/>
              </a:ext>
            </a:extLst>
          </p:cNvPr>
          <p:cNvSpPr txBox="1">
            <a:spLocks/>
          </p:cNvSpPr>
          <p:nvPr/>
        </p:nvSpPr>
        <p:spPr>
          <a:xfrm>
            <a:off x="2636108" y="6427884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</a:t>
            </a: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Tick-tock Song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,” public domain. From Little Voices Praise Him, #2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Canção do Tic-Tac">
            <a:hlinkClick r:id="" action="ppaction://media"/>
            <a:extLst>
              <a:ext uri="{FF2B5EF4-FFF2-40B4-BE49-F238E27FC236}">
                <a16:creationId xmlns:a16="http://schemas.microsoft.com/office/drawing/2014/main" id="{90544B39-32D2-DE51-37BF-68F80E1331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553" y="164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9AA84B-B6FF-5FEA-584A-01324F86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395E67B-9C09-2671-D44F-2D288EF569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3178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 Sábado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2923E29-FAA0-9535-7511-D946F2E264E9}"/>
              </a:ext>
            </a:extLst>
          </p:cNvPr>
          <p:cNvSpPr txBox="1">
            <a:spLocks/>
          </p:cNvSpPr>
          <p:nvPr/>
        </p:nvSpPr>
        <p:spPr>
          <a:xfrm>
            <a:off x="2586681" y="6388444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Instrumentos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Musicais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FEE145C-3EA2-EE08-4B73-B22C75FF7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6421" y="1687401"/>
            <a:ext cx="8200577" cy="3988392"/>
          </a:xfrm>
        </p:spPr>
        <p:txBody>
          <a:bodyPr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Eu </a:t>
            </a:r>
            <a:r>
              <a:rPr lang="en-US" sz="3200" err="1">
                <a:latin typeface="Century Gothic" panose="020B0502020202020204" pitchFamily="34" charset="0"/>
              </a:rPr>
              <a:t>gosto</a:t>
            </a:r>
            <a:r>
              <a:rPr lang="en-US" sz="3200">
                <a:latin typeface="Century Gothic" panose="020B0502020202020204" pitchFamily="34" charset="0"/>
              </a:rPr>
              <a:t> de </a:t>
            </a:r>
            <a:r>
              <a:rPr lang="en-US" sz="3200" err="1">
                <a:latin typeface="Century Gothic" panose="020B0502020202020204" pitchFamily="34" charset="0"/>
              </a:rPr>
              <a:t>ir</a:t>
            </a:r>
            <a:r>
              <a:rPr lang="en-US" sz="3200">
                <a:latin typeface="Century Gothic" panose="020B0502020202020204" pitchFamily="34" charset="0"/>
              </a:rPr>
              <a:t> à </a:t>
            </a:r>
            <a:r>
              <a:rPr lang="en-US" sz="3200" err="1">
                <a:latin typeface="Century Gothic" panose="020B0502020202020204" pitchFamily="34" charset="0"/>
              </a:rPr>
              <a:t>igreja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cantar</a:t>
            </a:r>
            <a:r>
              <a:rPr lang="en-US" sz="3200">
                <a:latin typeface="Century Gothic" panose="020B0502020202020204" pitchFamily="34" charset="0"/>
              </a:rPr>
              <a:t> e </a:t>
            </a:r>
            <a:r>
              <a:rPr lang="en-US" sz="3200" err="1">
                <a:latin typeface="Century Gothic" panose="020B0502020202020204" pitchFamily="34" charset="0"/>
              </a:rPr>
              <a:t>orar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O Sábado </a:t>
            </a:r>
            <a:r>
              <a:rPr lang="en-US" sz="3200" err="1">
                <a:latin typeface="Century Gothic" panose="020B0502020202020204" pitchFamily="34" charset="0"/>
              </a:rPr>
              <a:t>é</a:t>
            </a:r>
            <a:r>
              <a:rPr lang="en-US" sz="3200">
                <a:latin typeface="Century Gothic" panose="020B0502020202020204" pitchFamily="34" charset="0"/>
              </a:rPr>
              <a:t> um </a:t>
            </a:r>
            <a:r>
              <a:rPr lang="en-US" sz="3200" err="1">
                <a:latin typeface="Century Gothic" panose="020B0502020202020204" pitchFamily="34" charset="0"/>
              </a:rPr>
              <a:t>dia</a:t>
            </a:r>
            <a:r>
              <a:rPr lang="en-US" sz="3200">
                <a:latin typeface="Century Gothic" panose="020B0502020202020204" pitchFamily="34" charset="0"/>
              </a:rPr>
              <a:t> especial.</a:t>
            </a: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2000">
                <a:latin typeface="Century Gothic" panose="020B0502020202020204" pitchFamily="34" charset="0"/>
              </a:rPr>
              <a:t>(</a:t>
            </a:r>
            <a:r>
              <a:rPr lang="en-US" sz="2000" err="1">
                <a:latin typeface="Century Gothic" panose="020B0502020202020204" pitchFamily="34" charset="0"/>
              </a:rPr>
              <a:t>repete</a:t>
            </a:r>
            <a:r>
              <a:rPr lang="en-US" sz="2000">
                <a:latin typeface="Century Gothic" panose="020B0502020202020204" pitchFamily="34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sz="2000">
              <a:latin typeface="Century Gothic" panose="020B0502020202020204" pitchFamily="34" charset="0"/>
            </a:endParaRPr>
          </a:p>
          <a:p>
            <a:pPr algn="l">
              <a:spcBef>
                <a:spcPts val="0"/>
              </a:spcBef>
            </a:pPr>
            <a:r>
              <a:rPr lang="en-US" sz="3200">
                <a:latin typeface="Century Gothic" panose="020B0502020202020204" pitchFamily="34" charset="0"/>
              </a:rPr>
              <a:t>Pelo Sábado </a:t>
            </a:r>
            <a:r>
              <a:rPr lang="en-US" sz="3200" err="1">
                <a:latin typeface="Century Gothic" panose="020B0502020202020204" pitchFamily="34" charset="0"/>
              </a:rPr>
              <a:t>agradeço</a:t>
            </a:r>
            <a:r>
              <a:rPr lang="en-US" sz="32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3F45748-4AE3-6256-D64E-FBAA3A6EBA26}"/>
              </a:ext>
            </a:extLst>
          </p:cNvPr>
          <p:cNvSpPr txBox="1">
            <a:spLocks/>
          </p:cNvSpPr>
          <p:nvPr/>
        </p:nvSpPr>
        <p:spPr>
          <a:xfrm>
            <a:off x="2798288" y="647350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“The Sabbath” by Rosie Smith, 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copyright © 2024 General Conference 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Corporation®</a:t>
            </a:r>
            <a:r>
              <a:rPr kumimoji="0" lang="en-US" sz="8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O Sábado">
            <a:hlinkClick r:id="" action="ppaction://media"/>
            <a:extLst>
              <a:ext uri="{FF2B5EF4-FFF2-40B4-BE49-F238E27FC236}">
                <a16:creationId xmlns:a16="http://schemas.microsoft.com/office/drawing/2014/main" id="{1FE2934E-F6BA-E51F-7FCC-E4CEA1F4BC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79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32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8056B4-4A69-3E91-9AC9-31D92AD0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A89515-F0EF-BC86-649A-639822F29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0BC6EFD-DDB8-A773-3292-B5872212D655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1C52E65-04E1-8E05-A0E8-2283B77B3552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quem triste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está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abraço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preciso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endParaRPr lang="en-US" sz="12800" kern="10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ajudar</a:t>
            </a: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6400" kern="10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6400" kern="10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6400" kern="10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Servo de Deus">
            <a:hlinkClick r:id="" action="ppaction://media"/>
            <a:extLst>
              <a:ext uri="{FF2B5EF4-FFF2-40B4-BE49-F238E27FC236}">
                <a16:creationId xmlns:a16="http://schemas.microsoft.com/office/drawing/2014/main" id="{B0851D5E-A081-4378-FF29-02243A45B9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7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50F5B-7D1B-539D-BF0C-72258E8CB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3BAB03C-96E1-1E21-A314-2B5192E32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23751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Servo de Deus</a:t>
            </a:r>
            <a:endParaRPr lang="en-AU" sz="24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BFF237A-C0CE-14A2-80A5-3110150AD0D7}"/>
              </a:ext>
            </a:extLst>
          </p:cNvPr>
          <p:cNvSpPr txBox="1">
            <a:spLocks/>
          </p:cNvSpPr>
          <p:nvPr/>
        </p:nvSpPr>
        <p:spPr>
          <a:xfrm>
            <a:off x="2603156" y="643306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escovas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vassouras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pequenas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520B09B5-A9F4-58CD-1A72-170E16EE7A5D}"/>
              </a:ext>
            </a:extLst>
          </p:cNvPr>
          <p:cNvSpPr txBox="1">
            <a:spLocks/>
          </p:cNvSpPr>
          <p:nvPr/>
        </p:nvSpPr>
        <p:spPr>
          <a:xfrm>
            <a:off x="3414502" y="814388"/>
            <a:ext cx="7707154" cy="522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muitos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partilhar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pelos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doentes</a:t>
            </a:r>
            <a:endParaRPr lang="en-US" sz="128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8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orar</a:t>
            </a: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Doo, doo, doo, doo.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Posso ser um servo de Deus.</a:t>
            </a:r>
            <a:endParaRPr lang="en-US" sz="64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54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093C1-9F9C-EC9B-C846-D550840D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AAA79A8-767B-CFA1-57FA-7AEF291EA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5535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B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rinquedos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V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ou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G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uardar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A022009-0359-E7D6-1EFA-733B94D4EC81}"/>
              </a:ext>
            </a:extLst>
          </p:cNvPr>
          <p:cNvSpPr txBox="1">
            <a:spLocks/>
          </p:cNvSpPr>
          <p:nvPr/>
        </p:nvSpPr>
        <p:spPr>
          <a:xfrm>
            <a:off x="3147236" y="6074220"/>
            <a:ext cx="1607643" cy="44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Brinquedos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EC8376E-A16D-64A2-04FF-67DDC8F592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8430" y="1530226"/>
            <a:ext cx="7578209" cy="3797547"/>
          </a:xfrm>
        </p:spPr>
        <p:txBody>
          <a:bodyPr anchor="ctr">
            <a:normAutofit/>
          </a:bodyPr>
          <a:lstStyle/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meus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brinquedos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Chegou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 hora de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guardar</a:t>
            </a:r>
            <a:endParaRPr lang="en-US" sz="3200" kern="100" dirty="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tudo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arrumar</a:t>
            </a:r>
            <a:r>
              <a:rPr lang="en-US" sz="3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200" kern="100" dirty="0" err="1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epete</a:t>
            </a:r>
            <a:r>
              <a:rPr lang="en-US" sz="2200" kern="100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1E2E82D-620C-7C09-A889-EF4CF9F1A985}"/>
              </a:ext>
            </a:extLst>
          </p:cNvPr>
          <p:cNvSpPr txBox="1">
            <a:spLocks/>
          </p:cNvSpPr>
          <p:nvPr/>
        </p:nvSpPr>
        <p:spPr>
          <a:xfrm>
            <a:off x="2776353" y="646284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</a:rPr>
              <a:t>North America Division Corporation of Seventh-day Adventists ®. From Little Voices Praise Him, #294. Used by permission.</a:t>
            </a:r>
          </a:p>
        </p:txBody>
      </p:sp>
      <p:pic>
        <p:nvPicPr>
          <p:cNvPr id="10" name="Os Meus Brinquedos Vou Guardar">
            <a:hlinkClick r:id="" action="ppaction://media"/>
            <a:extLst>
              <a:ext uri="{FF2B5EF4-FFF2-40B4-BE49-F238E27FC236}">
                <a16:creationId xmlns:a16="http://schemas.microsoft.com/office/drawing/2014/main" id="{E512549B-822E-9026-3BEB-B47BF6681B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2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6CFE-094C-CCC7-488D-C8F3AF4A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CDD94A3-D20B-1B6B-1DDF-34F9872F1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96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Quando a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Mãe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Chama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8D9FCF5A-0B07-DECB-F840-D7798A01FFED}"/>
              </a:ext>
            </a:extLst>
          </p:cNvPr>
          <p:cNvSpPr txBox="1">
            <a:spLocks/>
          </p:cNvSpPr>
          <p:nvPr/>
        </p:nvSpPr>
        <p:spPr>
          <a:xfrm>
            <a:off x="2574323" y="6306827"/>
            <a:ext cx="2533253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animais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peluche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B4FC241-6268-4636-34F0-B244445B9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2072" y="928769"/>
            <a:ext cx="8876890" cy="5109670"/>
          </a:xfrm>
        </p:spPr>
        <p:txBody>
          <a:bodyPr>
            <a:normAutofit fontScale="25000" lnSpcReduction="20000"/>
          </a:bodyPr>
          <a:lstStyle/>
          <a:p>
            <a:pPr marL="0" marR="0" algn="l">
              <a:lnSpc>
                <a:spcPct val="115000"/>
              </a:lnSpc>
              <a:spcAft>
                <a:spcPts val="800"/>
              </a:spcAft>
            </a:pPr>
            <a:endParaRPr lang="en-US" sz="2000" kern="100">
              <a:effectLst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</a:t>
            </a:r>
            <a:r>
              <a:rPr lang="en-US" sz="12800" err="1">
                <a:latin typeface="Century Gothic" panose="020B0502020202020204" pitchFamily="34" charset="0"/>
              </a:rPr>
              <a:t>é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</a:t>
            </a:r>
            <a:r>
              <a:rPr lang="en-US" sz="12800">
                <a:latin typeface="Century Gothic" panose="020B0502020202020204" pitchFamily="34" charset="0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Quando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diz</a:t>
            </a:r>
            <a:r>
              <a:rPr lang="en-US" sz="12800">
                <a:latin typeface="Century Gothic" panose="020B0502020202020204" pitchFamily="34" charset="0"/>
              </a:rPr>
              <a:t>: “</a:t>
            </a:r>
            <a:r>
              <a:rPr lang="en-US" sz="12800" err="1">
                <a:latin typeface="Century Gothic" panose="020B0502020202020204" pitchFamily="34" charset="0"/>
              </a:rPr>
              <a:t>venham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cá</a:t>
            </a:r>
            <a:r>
              <a:rPr lang="en-US" sz="12800">
                <a:latin typeface="Century Gothic" panose="020B0502020202020204" pitchFamily="34" charset="0"/>
              </a:rPr>
              <a:t>”,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As </a:t>
            </a:r>
            <a:r>
              <a:rPr lang="en-US" sz="12800" err="1">
                <a:latin typeface="Century Gothic" panose="020B0502020202020204" pitchFamily="34" charset="0"/>
              </a:rPr>
              <a:t>crianças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vão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correndo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en-US" sz="12800">
              <a:latin typeface="Century Gothic" panose="020B050202020202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, 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Quem as </a:t>
            </a:r>
            <a:r>
              <a:rPr lang="en-US" sz="12800" err="1">
                <a:latin typeface="Century Gothic" panose="020B0502020202020204" pitchFamily="34" charset="0"/>
              </a:rPr>
              <a:t>ensinou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foi</a:t>
            </a:r>
            <a:r>
              <a:rPr lang="en-US" sz="12800">
                <a:latin typeface="Century Gothic" panose="020B0502020202020204" pitchFamily="34" charset="0"/>
              </a:rPr>
              <a:t> Deus,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en-US" sz="12800">
                <a:latin typeface="Century Gothic" panose="020B0502020202020204" pitchFamily="34" charset="0"/>
              </a:rPr>
              <a:t>A </a:t>
            </a:r>
            <a:r>
              <a:rPr lang="en-US" sz="12800" err="1">
                <a:latin typeface="Century Gothic" panose="020B0502020202020204" pitchFamily="34" charset="0"/>
              </a:rPr>
              <a:t>correrem</a:t>
            </a:r>
            <a:r>
              <a:rPr lang="en-US" sz="12800">
                <a:latin typeface="Century Gothic" panose="020B0502020202020204" pitchFamily="34" charset="0"/>
              </a:rPr>
              <a:t> </a:t>
            </a:r>
            <a:r>
              <a:rPr lang="en-US" sz="12800" err="1">
                <a:latin typeface="Century Gothic" panose="020B0502020202020204" pitchFamily="34" charset="0"/>
              </a:rPr>
              <a:t>quando</a:t>
            </a:r>
            <a:r>
              <a:rPr lang="en-US" sz="12800">
                <a:latin typeface="Century Gothic" panose="020B0502020202020204" pitchFamily="34" charset="0"/>
              </a:rPr>
              <a:t> a </a:t>
            </a:r>
            <a:r>
              <a:rPr lang="en-US" sz="12800" err="1">
                <a:latin typeface="Century Gothic" panose="020B0502020202020204" pitchFamily="34" charset="0"/>
              </a:rPr>
              <a:t>mãe</a:t>
            </a:r>
            <a:r>
              <a:rPr lang="en-US" sz="12800">
                <a:latin typeface="Century Gothic" panose="020B0502020202020204" pitchFamily="34" charset="0"/>
              </a:rPr>
              <a:t> chamar.</a:t>
            </a:r>
            <a:r>
              <a:rPr lang="en-US" sz="18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 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B796CD0-0804-8B9E-29EA-CED1101A62C6}"/>
              </a:ext>
            </a:extLst>
          </p:cNvPr>
          <p:cNvSpPr txBox="1">
            <a:spLocks/>
          </p:cNvSpPr>
          <p:nvPr/>
        </p:nvSpPr>
        <p:spPr>
          <a:xfrm>
            <a:off x="2445488" y="6437961"/>
            <a:ext cx="9746512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“When a Mother Calls” by Kathryn B. Myers, copyright © 1958. From Little Voices Praise Him, #274. Used by permission.</a:t>
            </a:r>
            <a:endParaRPr kumimoji="0" lang="en-US" sz="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Quando a Mãe Chama">
            <a:hlinkClick r:id="" action="ppaction://media"/>
            <a:extLst>
              <a:ext uri="{FF2B5EF4-FFF2-40B4-BE49-F238E27FC236}">
                <a16:creationId xmlns:a16="http://schemas.microsoft.com/office/drawing/2014/main" id="{B1464EAA-EA68-59C8-EC8D-5E529D963E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10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34F8F3-F2BC-4409-5D88-460BD789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1A748FAB-CE4C-4A16-B512-5F71AD1A625C}"/>
              </a:ext>
            </a:extLst>
          </p:cNvPr>
          <p:cNvSpPr txBox="1">
            <a:spLocks/>
          </p:cNvSpPr>
          <p:nvPr/>
        </p:nvSpPr>
        <p:spPr>
          <a:xfrm>
            <a:off x="2574324" y="6408351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(bater </a:t>
            </a:r>
            <a:r>
              <a:rPr lang="en-AU" sz="1600" i="1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palmas</a:t>
            </a:r>
            <a:r>
              <a:rPr lang="en-AU" sz="1600" i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)</a:t>
            </a:r>
            <a:endParaRPr lang="en-AU" sz="16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33D1549-E396-6474-8EDD-329A59FEC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892" y="44964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u="none" strike="noStrike" err="1">
                <a:solidFill>
                  <a:srgbClr val="D34C5E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>
                <a:solidFill>
                  <a:srgbClr val="D34C5E"/>
                </a:solidFill>
                <a:latin typeface="Century Gothic" panose="020B0502020202020204" pitchFamily="34" charset="0"/>
              </a:rPr>
              <a:t>F</a:t>
            </a:r>
            <a:r>
              <a:rPr lang="en-AU" sz="2400" b="1" u="none" strike="noStrike">
                <a:solidFill>
                  <a:srgbClr val="D34C5E"/>
                </a:solidFill>
                <a:latin typeface="Century Gothic" panose="020B0502020202020204" pitchFamily="34" charset="0"/>
              </a:rPr>
              <a:t>eliz o Lar</a:t>
            </a:r>
            <a:endParaRPr lang="en-AU" sz="100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5CA858F-4B9D-D500-1F2E-BD0E1F488E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76511" y="896870"/>
            <a:ext cx="7339626" cy="5341504"/>
          </a:xfrm>
        </p:spPr>
        <p:txBody>
          <a:bodyPr anchor="ctr">
            <a:noAutofit/>
          </a:bodyPr>
          <a:lstStyle/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Se </a:t>
            </a:r>
            <a:r>
              <a:rPr lang="en-US" sz="3200" dirty="0" err="1">
                <a:latin typeface="Century Gothic" panose="020B0502020202020204" pitchFamily="34" charset="0"/>
              </a:rPr>
              <a:t>na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família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está</a:t>
            </a:r>
            <a:r>
              <a:rPr lang="en-US" sz="3200" dirty="0">
                <a:latin typeface="Century Gothic" panose="020B0502020202020204" pitchFamily="34" charset="0"/>
              </a:rPr>
              <a:t> Jesus, </a:t>
            </a: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lar,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É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feliz</a:t>
            </a:r>
            <a:r>
              <a:rPr lang="en-US" sz="3200" dirty="0">
                <a:latin typeface="Century Gothic" panose="020B0502020202020204" pitchFamily="34" charset="0"/>
              </a:rPr>
              <a:t> o lar.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20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Repete</a:t>
            </a:r>
            <a:r>
              <a:rPr lang="en-US" sz="20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endParaRPr lang="en-US" sz="2000" kern="100" dirty="0"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 fontAlgn="base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É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kern="100" dirty="0" err="1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feliz</a:t>
            </a:r>
            <a:r>
              <a:rPr lang="en-US" sz="3200" kern="100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 lar.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FC1FEA5-77A1-3A9A-BB6F-CEE6A50FE07D}"/>
              </a:ext>
            </a:extLst>
          </p:cNvPr>
          <p:cNvSpPr txBox="1">
            <a:spLocks/>
          </p:cNvSpPr>
          <p:nvPr/>
        </p:nvSpPr>
        <p:spPr>
          <a:xfrm>
            <a:off x="2726724" y="6539485"/>
            <a:ext cx="9144000" cy="350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en-US" sz="800">
                <a:latin typeface="Century Gothic" panose="020B0502020202020204" pitchFamily="34" charset="0"/>
                <a:cs typeface="Times New Roman" panose="02020603050405020304" pitchFamily="18" charset="0"/>
              </a:rPr>
              <a:t>“With Jesus in the Family” by Anonymous. From Little Voices Praise Him, #273.</a:t>
            </a:r>
          </a:p>
        </p:txBody>
      </p:sp>
      <p:pic>
        <p:nvPicPr>
          <p:cNvPr id="10" name="É Feliz o Lar">
            <a:hlinkClick r:id="" action="ppaction://media"/>
            <a:extLst>
              <a:ext uri="{FF2B5EF4-FFF2-40B4-BE49-F238E27FC236}">
                <a16:creationId xmlns:a16="http://schemas.microsoft.com/office/drawing/2014/main" id="{097D8DEE-717D-06EC-C753-AA130AC409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54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9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EA4D7-73E6-BD1D-C89C-25FF6A296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893A594-ECC9-7476-5B33-3380E6542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710878BA-730D-DFC5-4643-8B5D276B433D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EC9796-0094-0C2F-C197-3A5BCE69C29E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477E85E-04FA-2BA1-B98C-40ED95563C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Dobro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joelhos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br>
              <a:rPr lang="en-US" sz="3200">
                <a:effectLst/>
                <a:latin typeface="Century Gothic" panose="020B0502020202020204" pitchFamily="34" charset="0"/>
              </a:rPr>
            </a:br>
            <a:br>
              <a:rPr lang="en-US" sz="3200">
                <a:effectLst/>
                <a:latin typeface="Century Gothic" panose="020B0502020202020204" pitchFamily="34" charset="0"/>
              </a:rPr>
            </a:br>
            <a:r>
              <a:rPr kumimoji="0" lang="en-US" sz="16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pic>
        <p:nvPicPr>
          <p:cNvPr id="15" name="Dobro os Meus Joelhos(3)">
            <a:hlinkClick r:id="" action="ppaction://media"/>
            <a:extLst>
              <a:ext uri="{FF2B5EF4-FFF2-40B4-BE49-F238E27FC236}">
                <a16:creationId xmlns:a16="http://schemas.microsoft.com/office/drawing/2014/main" id="{032D4EC4-DCAF-93C6-2BB1-E977DCAC02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E88EA0-557D-E24E-C989-09D0A4D9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7DB8011-3525-E7DC-5182-F1A9394A9AD7}"/>
              </a:ext>
            </a:extLst>
          </p:cNvPr>
          <p:cNvSpPr txBox="1">
            <a:spLocks/>
          </p:cNvSpPr>
          <p:nvPr/>
        </p:nvSpPr>
        <p:spPr>
          <a:xfrm>
            <a:off x="873208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PRAYER TIME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CA81609-A785-4311-F6DA-A9767102C8ED}"/>
              </a:ext>
            </a:extLst>
          </p:cNvPr>
          <p:cNvSpPr txBox="1">
            <a:spLocks/>
          </p:cNvSpPr>
          <p:nvPr/>
        </p:nvSpPr>
        <p:spPr>
          <a:xfrm>
            <a:off x="1040635" y="4672118"/>
            <a:ext cx="5979925" cy="3367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“When It's Time to Pray” by Janet Sage, copyright © 2001 North American Division Corporation of Seventh-day Adventists. From Little Voices Praise Him, #17. Used by permission.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3DBD5B0-2919-DDA8-3D84-1E36743CB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Dobro 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os</a:t>
            </a:r>
            <a:r>
              <a:rPr lang="en-AU" sz="2400" b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 meus </a:t>
            </a:r>
            <a:r>
              <a:rPr lang="en-AU" sz="2400" b="1" err="1">
                <a:solidFill>
                  <a:srgbClr val="E86DBC"/>
                </a:solidFill>
                <a:latin typeface="Century Gothic" panose="020B0502020202020204" pitchFamily="34" charset="0"/>
              </a:rPr>
              <a:t>J</a:t>
            </a:r>
            <a:r>
              <a:rPr lang="en-AU" sz="2400" b="1" err="1">
                <a:solidFill>
                  <a:srgbClr val="E86DBC"/>
                </a:solidFill>
                <a:effectLst/>
                <a:latin typeface="Century Gothic" panose="020B0502020202020204" pitchFamily="34" charset="0"/>
              </a:rPr>
              <a:t>oelhos</a:t>
            </a:r>
            <a:endParaRPr lang="en-AU" sz="2400">
              <a:solidFill>
                <a:srgbClr val="E86DBC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0706B551-FB78-AE2D-24AD-BAB0667766E7}"/>
              </a:ext>
            </a:extLst>
          </p:cNvPr>
          <p:cNvSpPr/>
          <p:nvPr/>
        </p:nvSpPr>
        <p:spPr>
          <a:xfrm>
            <a:off x="0" y="472636"/>
            <a:ext cx="3403600" cy="440037"/>
          </a:xfrm>
          <a:prstGeom prst="roundRect">
            <a:avLst/>
          </a:prstGeom>
          <a:solidFill>
            <a:srgbClr val="E86D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2D3F1F8-3AEF-0972-9F13-B631F59A85A0}"/>
              </a:ext>
            </a:extLst>
          </p:cNvPr>
          <p:cNvSpPr txBox="1">
            <a:spLocks/>
          </p:cNvSpPr>
          <p:nvPr/>
        </p:nvSpPr>
        <p:spPr>
          <a:xfrm>
            <a:off x="314408" y="464546"/>
            <a:ext cx="30002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de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Oração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65CB421B-2938-D75E-CC59-D70D3ED2E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4918" y="1726935"/>
            <a:ext cx="8675075" cy="3450649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Vou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Fecho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os</a:t>
            </a:r>
            <a:r>
              <a:rPr lang="en-US" sz="3200">
                <a:effectLst/>
                <a:latin typeface="Century Gothic" panose="020B0502020202020204" pitchFamily="34" charset="0"/>
              </a:rPr>
              <a:t> meus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olhos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quando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orar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falo</a:t>
            </a:r>
            <a:r>
              <a:rPr lang="en-US" sz="3200">
                <a:effectLst/>
                <a:latin typeface="Century Gothic" panose="020B0502020202020204" pitchFamily="34" charset="0"/>
              </a:rPr>
              <a:t> com Jesus.</a:t>
            </a:r>
            <a:endParaRPr kumimoji="0" lang="en-US" sz="16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/>
            <a:endParaRPr lang="en-US" sz="32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7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55727C-09BC-D3A2-1D0D-F8EB27A17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B361221-CA44-AAC4-4548-DC3115007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885" y="112619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abro</a:t>
            </a:r>
            <a:r>
              <a:rPr lang="en-AU" sz="2400" b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en-AU" sz="2400" b="1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Bíblia</a:t>
            </a:r>
            <a:endParaRPr lang="en-AU" sz="240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2EFDFF42-6E6F-F294-3F0F-309B2CE0F170}"/>
              </a:ext>
            </a:extLst>
          </p:cNvPr>
          <p:cNvSpPr/>
          <p:nvPr/>
        </p:nvSpPr>
        <p:spPr>
          <a:xfrm>
            <a:off x="0" y="468540"/>
            <a:ext cx="53213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26599FD-2019-0B39-A7BD-8000165EB625}"/>
              </a:ext>
            </a:extLst>
          </p:cNvPr>
          <p:cNvSpPr txBox="1">
            <a:spLocks/>
          </p:cNvSpPr>
          <p:nvPr/>
        </p:nvSpPr>
        <p:spPr>
          <a:xfrm>
            <a:off x="381000" y="447585"/>
            <a:ext cx="49403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da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História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Bíblica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</a:t>
            </a:r>
            <a:r>
              <a:rPr kumimoji="0" lang="en-AU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Interativa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4587074-16A4-4E06-56D4-890BB9DC4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555" y="1783844"/>
            <a:ext cx="6079850" cy="2933522"/>
          </a:xfrm>
        </p:spPr>
        <p:txBody>
          <a:bodyPr>
            <a:noAutofit/>
          </a:bodyPr>
          <a:lstStyle/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abro</a:t>
            </a:r>
            <a:r>
              <a:rPr lang="en-US" sz="3200">
                <a:effectLst/>
                <a:latin typeface="Century Gothic" panose="020B0502020202020204" pitchFamily="34" charset="0"/>
              </a:rPr>
              <a:t> 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Bíblia</a:t>
            </a:r>
            <a:r>
              <a:rPr lang="en-US" sz="3200">
                <a:effectLst/>
                <a:latin typeface="Century Gothic" panose="020B0502020202020204" pitchFamily="34" charset="0"/>
              </a:rPr>
              <a:t> com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prazer</a:t>
            </a:r>
            <a:endParaRPr lang="en-US" sz="3200">
              <a:effectLst/>
              <a:latin typeface="Century Gothic" panose="020B0502020202020204" pitchFamily="34" charset="0"/>
            </a:endParaRPr>
          </a:p>
          <a:p>
            <a:r>
              <a:rPr lang="en-US" sz="3200">
                <a:effectLst/>
                <a:latin typeface="Century Gothic" panose="020B0502020202020204" pitchFamily="34" charset="0"/>
              </a:rPr>
              <a:t>E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leio</a:t>
            </a:r>
            <a:r>
              <a:rPr lang="en-US" sz="3200">
                <a:effectLst/>
                <a:latin typeface="Century Gothic" panose="020B0502020202020204" pitchFamily="34" charset="0"/>
              </a:rPr>
              <a:t> do amor de Deus.</a:t>
            </a:r>
          </a:p>
          <a:p>
            <a:r>
              <a:rPr lang="en-US" sz="2000">
                <a:effectLst/>
                <a:latin typeface="Century Gothic" panose="020B0502020202020204" pitchFamily="34" charset="0"/>
              </a:rPr>
              <a:t>(</a:t>
            </a:r>
            <a:r>
              <a:rPr lang="en-US" sz="200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>
                <a:effectLst/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CD3BB6A-08DD-270F-B3BE-B931C9EB01C1}"/>
              </a:ext>
            </a:extLst>
          </p:cNvPr>
          <p:cNvSpPr txBox="1">
            <a:spLocks/>
          </p:cNvSpPr>
          <p:nvPr/>
        </p:nvSpPr>
        <p:spPr>
          <a:xfrm>
            <a:off x="1898603" y="4917440"/>
            <a:ext cx="5385889" cy="3352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Times New Roman" panose="02020603050405020304" pitchFamily="18" charset="0"/>
              </a:rPr>
              <a:t>“I Open My Bible Carefully” by Janet Sage, copyright © 2001 North American Division Corporation of Seventh-day Adventists. From Little Voices Praise Him, #28. Used by permission.</a:t>
            </a:r>
          </a:p>
        </p:txBody>
      </p:sp>
      <p:pic>
        <p:nvPicPr>
          <p:cNvPr id="17" name="Eu Abro a Bíblia(2)">
            <a:hlinkClick r:id="" action="ppaction://media"/>
            <a:extLst>
              <a:ext uri="{FF2B5EF4-FFF2-40B4-BE49-F238E27FC236}">
                <a16:creationId xmlns:a16="http://schemas.microsoft.com/office/drawing/2014/main" id="{EE351A9C-B39F-0535-73E3-046F62B85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981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2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BE468F-43B6-6CF6-45DB-FA89914CF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3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EDDA53-BE78-D620-1AFD-64B9B0E9E6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0663" y="0"/>
            <a:ext cx="48506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581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5AD29D-59C6-1D8E-6DF1-8A2B8DA1A0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217" y="0"/>
            <a:ext cx="9541565" cy="686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8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CE3728-7AC0-5BB5-E0C0-146AEF3BFA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6818" y="0"/>
            <a:ext cx="9538364" cy="686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72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BE783A-455D-9010-05AE-AC5DBB07EE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5984" y="3920"/>
            <a:ext cx="4800032" cy="685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17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D0B263-8910-FE5D-B22A-A80FF323A773}"/>
              </a:ext>
            </a:extLst>
          </p:cNvPr>
          <p:cNvSpPr txBox="1"/>
          <p:nvPr/>
        </p:nvSpPr>
        <p:spPr>
          <a:xfrm>
            <a:off x="2172586" y="2028616"/>
            <a:ext cx="7846828" cy="280076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Mas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não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vos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esqueçais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fazer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o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bem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e de </a:t>
            </a:r>
            <a:r>
              <a:rPr lang="en-AU" sz="4800" b="1" i="1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repartir</a:t>
            </a:r>
            <a:r>
              <a:rPr lang="en-AU" sz="4800" b="1" i="1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com outros.</a:t>
            </a:r>
            <a:endParaRPr lang="en-AU" sz="4800" dirty="0">
              <a:solidFill>
                <a:srgbClr val="40BEB2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AU" sz="3200" dirty="0" err="1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Hebreus</a:t>
            </a:r>
            <a:r>
              <a:rPr lang="en-AU" sz="3200" dirty="0">
                <a:solidFill>
                  <a:srgbClr val="40BEB2"/>
                </a:solidFill>
                <a:effectLst/>
                <a:latin typeface="Century Gothic" panose="020B0502020202020204" pitchFamily="34" charset="0"/>
              </a:rPr>
              <a:t> 13:16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7DAD9DE0-0859-D3E3-1D05-41FD344455D7}"/>
              </a:ext>
            </a:extLst>
          </p:cNvPr>
          <p:cNvSpPr/>
          <p:nvPr/>
        </p:nvSpPr>
        <p:spPr>
          <a:xfrm>
            <a:off x="0" y="447585"/>
            <a:ext cx="4100361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A59037A-EA87-8BD7-75FB-F1E349A9C53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10036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VERSO PARA MEMORIZAR</a:t>
            </a:r>
            <a:endParaRPr lang="en-AU" sz="200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2479344-05F1-F4C2-F87A-EA314EBAFC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117937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A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minha</a:t>
            </a:r>
            <a:r>
              <a:rPr lang="en-AU" sz="2400" b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rgbClr val="F3793A"/>
                </a:solidFill>
                <a:effectLst/>
                <a:latin typeface="Century Gothic" panose="020B0502020202020204" pitchFamily="34" charset="0"/>
              </a:rPr>
              <a:t>oferta</a:t>
            </a:r>
            <a:endParaRPr lang="en-AU" sz="2400">
              <a:solidFill>
                <a:srgbClr val="F3793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2E5FB7E7-7B20-9712-DC61-250BDE353486}"/>
              </a:ext>
            </a:extLst>
          </p:cNvPr>
          <p:cNvSpPr/>
          <p:nvPr/>
        </p:nvSpPr>
        <p:spPr>
          <a:xfrm>
            <a:off x="0" y="472299"/>
            <a:ext cx="2086233" cy="440037"/>
          </a:xfrm>
          <a:prstGeom prst="roundRect">
            <a:avLst/>
          </a:prstGeom>
          <a:solidFill>
            <a:srgbClr val="F379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41F234E-AB47-11DE-F10D-E6EC86D33F7F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2086233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OFERTA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E3DD1A6-8B1B-134C-CACA-D4A55B8E3F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575" y="1656097"/>
            <a:ext cx="6276412" cy="3150140"/>
          </a:xfrm>
        </p:spPr>
        <p:txBody>
          <a:bodyPr>
            <a:noAutofit/>
          </a:bodyPr>
          <a:lstStyle/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minha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Ele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dou</a:t>
            </a:r>
            <a:r>
              <a:rPr lang="en-US" sz="3200">
                <a:effectLst/>
                <a:latin typeface="Century Gothic" panose="020B0502020202020204" pitchFamily="34" charset="0"/>
              </a:rPr>
              <a:t> o meu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0B6F852-BB78-2AE2-86F8-F0D3239DE2AA}"/>
              </a:ext>
            </a:extLst>
          </p:cNvPr>
          <p:cNvSpPr txBox="1">
            <a:spLocks/>
          </p:cNvSpPr>
          <p:nvPr/>
        </p:nvSpPr>
        <p:spPr>
          <a:xfrm>
            <a:off x="214182" y="6456150"/>
            <a:ext cx="5434778" cy="3312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“Here Is My Money” by Janet Sage, copyright © 2001 North American Division Corporation of Seventh-day Adventists. From Little Voices Praise Him, #32. Used by permission.</a:t>
            </a:r>
          </a:p>
        </p:txBody>
      </p:sp>
      <p:pic>
        <p:nvPicPr>
          <p:cNvPr id="17" name="A Minha Oferta">
            <a:hlinkClick r:id="" action="ppaction://media"/>
            <a:extLst>
              <a:ext uri="{FF2B5EF4-FFF2-40B4-BE49-F238E27FC236}">
                <a16:creationId xmlns:a16="http://schemas.microsoft.com/office/drawing/2014/main" id="{448877F7-0959-4807-9E7C-12F5786777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A30719-16E5-8188-2B97-1C54DA6D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2601980F-066E-2951-CDD6-F358D146C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30" y="119105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A Caixa da </a:t>
            </a:r>
            <a:r>
              <a:rPr lang="en-AU" sz="2400" b="1" err="1">
                <a:solidFill>
                  <a:srgbClr val="649A7B"/>
                </a:solidFill>
                <a:effectLst/>
                <a:latin typeface="Century Gothic" panose="020B0502020202020204" pitchFamily="34" charset="0"/>
              </a:rPr>
              <a:t>Natureza</a:t>
            </a:r>
            <a:endParaRPr lang="en-AU" sz="2400">
              <a:solidFill>
                <a:srgbClr val="649A7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3" name="Rounded Rectangle 3">
            <a:extLst>
              <a:ext uri="{FF2B5EF4-FFF2-40B4-BE49-F238E27FC236}">
                <a16:creationId xmlns:a16="http://schemas.microsoft.com/office/drawing/2014/main" id="{A0E95477-AE16-C969-F0FE-402C0070FC07}"/>
              </a:ext>
            </a:extLst>
          </p:cNvPr>
          <p:cNvSpPr/>
          <p:nvPr/>
        </p:nvSpPr>
        <p:spPr>
          <a:xfrm>
            <a:off x="10063" y="478832"/>
            <a:ext cx="6377974" cy="440037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B9C88F5-4B55-D62C-F694-AFAC175D559E}"/>
              </a:ext>
            </a:extLst>
          </p:cNvPr>
          <p:cNvSpPr txBox="1">
            <a:spLocks/>
          </p:cNvSpPr>
          <p:nvPr/>
        </p:nvSpPr>
        <p:spPr>
          <a:xfrm>
            <a:off x="6350" y="467412"/>
            <a:ext cx="63779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QUE HÁ NA NOSSA CAIXA DA NATUREZA HOJE?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1A9C34B0-6E25-ECA0-1D79-1DAB8F54D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402" y="966311"/>
            <a:ext cx="8852366" cy="3116923"/>
          </a:xfrm>
        </p:spPr>
        <p:txBody>
          <a:bodyPr>
            <a:noAutofit/>
          </a:bodyPr>
          <a:lstStyle/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O que </a:t>
            </a:r>
            <a:r>
              <a:rPr lang="en-US" sz="3200" err="1">
                <a:latin typeface="Century Gothic" panose="020B0502020202020204" pitchFamily="34" charset="0"/>
              </a:rPr>
              <a:t>está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nossa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caixa</a:t>
            </a:r>
            <a:r>
              <a:rPr lang="en-US" sz="3200">
                <a:latin typeface="Century Gothic" panose="020B0502020202020204" pitchFamily="34" charset="0"/>
              </a:rPr>
              <a:t>? 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Vou </a:t>
            </a:r>
            <a:r>
              <a:rPr lang="en-US" sz="3200" err="1">
                <a:latin typeface="Century Gothic" panose="020B0502020202020204" pitchFamily="34" charset="0"/>
              </a:rPr>
              <a:t>descobrir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Algo que Jesus fez para </a:t>
            </a:r>
            <a:r>
              <a:rPr lang="en-US" sz="3200" err="1">
                <a:latin typeface="Century Gothic" panose="020B0502020202020204" pitchFamily="34" charset="0"/>
              </a:rPr>
              <a:t>mim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>
                <a:latin typeface="Century Gothic" panose="020B0502020202020204" pitchFamily="34" charset="0"/>
              </a:rPr>
              <a:t>Azul, </a:t>
            </a:r>
            <a:r>
              <a:rPr lang="en-US" sz="3200" err="1">
                <a:latin typeface="Century Gothic" panose="020B0502020202020204" pitchFamily="34" charset="0"/>
              </a:rPr>
              <a:t>verde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ou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vermelho</a:t>
            </a:r>
            <a:r>
              <a:rPr lang="en-US" sz="3200">
                <a:latin typeface="Century Gothic" panose="020B0502020202020204" pitchFamily="34" charset="0"/>
              </a:rPr>
              <a:t>, que </a:t>
            </a:r>
            <a:r>
              <a:rPr lang="en-US" sz="3200" err="1">
                <a:latin typeface="Century Gothic" panose="020B0502020202020204" pitchFamily="34" charset="0"/>
              </a:rPr>
              <a:t>será</a:t>
            </a:r>
            <a:r>
              <a:rPr lang="en-US" sz="3200">
                <a:latin typeface="Century Gothic" panose="020B0502020202020204" pitchFamily="34" charset="0"/>
              </a:rPr>
              <a:t>, </a:t>
            </a:r>
            <a:r>
              <a:rPr lang="en-US" sz="3200" err="1">
                <a:latin typeface="Century Gothic" panose="020B0502020202020204" pitchFamily="34" charset="0"/>
              </a:rPr>
              <a:t>enfim</a:t>
            </a:r>
            <a:r>
              <a:rPr lang="en-US" sz="3200">
                <a:latin typeface="Century Gothic" panose="020B0502020202020204" pitchFamily="34" charset="0"/>
              </a:rPr>
              <a:t>?</a:t>
            </a:r>
          </a:p>
          <a:p>
            <a:pPr algn="l"/>
            <a:r>
              <a:rPr lang="en-US" sz="3200" err="1">
                <a:latin typeface="Century Gothic" panose="020B0502020202020204" pitchFamily="34" charset="0"/>
              </a:rPr>
              <a:t>Seja</a:t>
            </a:r>
            <a:r>
              <a:rPr lang="en-US" sz="3200">
                <a:latin typeface="Century Gothic" panose="020B0502020202020204" pitchFamily="34" charset="0"/>
              </a:rPr>
              <a:t> o que for </a:t>
            </a:r>
            <a:r>
              <a:rPr lang="en-US" sz="3200" err="1">
                <a:latin typeface="Century Gothic" panose="020B0502020202020204" pitchFamily="34" charset="0"/>
              </a:rPr>
              <a:t>foi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feito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pra</a:t>
            </a:r>
            <a:r>
              <a:rPr lang="en-US" sz="3200">
                <a:latin typeface="Century Gothic" panose="020B0502020202020204" pitchFamily="34" charset="0"/>
              </a:rPr>
              <a:t> </a:t>
            </a:r>
            <a:r>
              <a:rPr lang="en-US" sz="3200" err="1">
                <a:latin typeface="Century Gothic" panose="020B0502020202020204" pitchFamily="34" charset="0"/>
              </a:rPr>
              <a:t>ti</a:t>
            </a:r>
            <a:r>
              <a:rPr lang="en-US" sz="3200">
                <a:latin typeface="Century Gothic" panose="020B0502020202020204" pitchFamily="34" charset="0"/>
              </a:rPr>
              <a:t>.</a:t>
            </a:r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endParaRPr lang="en-US" sz="20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  <a:p>
            <a:pPr algn="l"/>
            <a:endParaRPr lang="en-US" sz="1600">
              <a:latin typeface="Century Gothic" panose="020B0502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E19810FB-5767-B466-3B44-8E2FC93969A7}"/>
              </a:ext>
            </a:extLst>
          </p:cNvPr>
          <p:cNvSpPr txBox="1">
            <a:spLocks/>
          </p:cNvSpPr>
          <p:nvPr/>
        </p:nvSpPr>
        <p:spPr>
          <a:xfrm>
            <a:off x="-256849" y="463496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“Nature box”  by Carolin Schmitz, copyright © 2023 General Conference Corporation® of Seventh-day Adventists.</a:t>
            </a:r>
          </a:p>
        </p:txBody>
      </p:sp>
      <p:pic>
        <p:nvPicPr>
          <p:cNvPr id="27" name="Caixa da Natureza">
            <a:hlinkClick r:id="" action="ppaction://media"/>
            <a:extLst>
              <a:ext uri="{FF2B5EF4-FFF2-40B4-BE49-F238E27FC236}">
                <a16:creationId xmlns:a16="http://schemas.microsoft.com/office/drawing/2014/main" id="{8F197AC0-FBB2-02A7-C922-EB166669A7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1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202AB-79FE-C09C-86FA-74296AE1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CF95D5-839F-8ECC-62CD-CCD93A30A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47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56EB4A65-D1D5-1F23-56BC-F1B0A756726D}"/>
              </a:ext>
            </a:extLst>
          </p:cNvPr>
          <p:cNvSpPr/>
          <p:nvPr/>
        </p:nvSpPr>
        <p:spPr>
          <a:xfrm>
            <a:off x="0" y="466812"/>
            <a:ext cx="2110946" cy="44003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3F057DF-9802-2C21-710A-C5000A2A9EF9}"/>
              </a:ext>
            </a:extLst>
          </p:cNvPr>
          <p:cNvSpPr txBox="1">
            <a:spLocks/>
          </p:cNvSpPr>
          <p:nvPr/>
        </p:nvSpPr>
        <p:spPr>
          <a:xfrm>
            <a:off x="659025" y="447585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ADEUS</a:t>
            </a:r>
            <a:endParaRPr kumimoji="0" lang="en-AU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4E4AEE6-FFFE-F42F-5032-E1F2DE99C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025" y="1126529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 Escola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Sabatina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chegou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agora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ao</a:t>
            </a:r>
            <a:r>
              <a:rPr lang="en-AU" sz="2400" b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err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fim</a:t>
            </a:r>
            <a:endParaRPr lang="en-AU" sz="2400">
              <a:solidFill>
                <a:schemeClr val="tx1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6F8A414-DFCF-7D4F-5835-E396A6FBDD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25" y="2108172"/>
            <a:ext cx="5761026" cy="3974993"/>
          </a:xfrm>
        </p:spPr>
        <p:txBody>
          <a:bodyPr>
            <a:noAutofit/>
          </a:bodyPr>
          <a:lstStyle/>
          <a:p>
            <a:pPr algn="l"/>
            <a:r>
              <a:rPr lang="en-US" sz="3200">
                <a:effectLst/>
                <a:latin typeface="Century Gothic" panose="020B0502020202020204" pitchFamily="34" charset="0"/>
              </a:rPr>
              <a:t>A Escola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Sabatina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chegou</a:t>
            </a:r>
            <a:r>
              <a:rPr lang="en-US" sz="3200">
                <a:effectLst/>
                <a:latin typeface="Century Gothic" panose="020B0502020202020204" pitchFamily="34" charset="0"/>
              </a:rPr>
              <a:t> agora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>
                <a:effectLst/>
                <a:latin typeface="Century Gothic" panose="020B0502020202020204" pitchFamily="34" charset="0"/>
              </a:rPr>
              <a:t>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fim</a:t>
            </a:r>
            <a:r>
              <a:rPr lang="en-US" sz="3200">
                <a:effectLst/>
                <a:latin typeface="Century Gothic" panose="020B0502020202020204" pitchFamily="34" charset="0"/>
              </a:rPr>
              <a:t>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adeus</a:t>
            </a:r>
            <a:r>
              <a:rPr lang="en-US" sz="3200">
                <a:effectLst/>
                <a:latin typeface="Century Gothic" panose="020B0502020202020204" pitchFamily="34" charset="0"/>
              </a:rPr>
              <a:t>, </a:t>
            </a:r>
            <a:r>
              <a:rPr lang="en-US" sz="3200" err="1">
                <a:effectLst/>
                <a:latin typeface="Century Gothic" panose="020B0502020202020204" pitchFamily="34" charset="0"/>
              </a:rPr>
              <a:t>sejamos</a:t>
            </a:r>
            <a:r>
              <a:rPr lang="en-US" sz="3200">
                <a:effectLst/>
                <a:latin typeface="Century Gothic" panose="020B0502020202020204" pitchFamily="34" charset="0"/>
              </a:rPr>
              <a:t> sempre bons.</a:t>
            </a:r>
          </a:p>
          <a:p>
            <a:pPr algn="l"/>
            <a:r>
              <a:rPr lang="en-US" sz="1600">
                <a:latin typeface="Century Gothic" panose="020B0502020202020204" pitchFamily="34" charset="0"/>
              </a:rPr>
              <a:t>(</a:t>
            </a:r>
            <a:r>
              <a:rPr lang="en-US" sz="1600" err="1">
                <a:latin typeface="Century Gothic" panose="020B0502020202020204" pitchFamily="34" charset="0"/>
              </a:rPr>
              <a:t>Repetir</a:t>
            </a:r>
            <a:r>
              <a:rPr lang="en-US" sz="1600">
                <a:latin typeface="Century Gothic" panose="020B0502020202020204" pitchFamily="34" charset="0"/>
              </a:rPr>
              <a:t>)</a:t>
            </a:r>
            <a:endParaRPr lang="en-US" sz="16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  <a:p>
            <a:endParaRPr lang="en-US" sz="2000"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620704-5CB7-06F9-2C15-6FA97843DBE2}"/>
              </a:ext>
            </a:extLst>
          </p:cNvPr>
          <p:cNvSpPr txBox="1">
            <a:spLocks/>
          </p:cNvSpPr>
          <p:nvPr/>
        </p:nvSpPr>
        <p:spPr>
          <a:xfrm>
            <a:off x="525628" y="6425909"/>
            <a:ext cx="5166835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“Sabbath School Is Over,” writer unknown, public domain. From Little Voices Praise Him, #46.</a:t>
            </a:r>
          </a:p>
        </p:txBody>
      </p:sp>
      <p:pic>
        <p:nvPicPr>
          <p:cNvPr id="17" name="A Escola Sabatina Chegou Agora ao Fim">
            <a:hlinkClick r:id="" action="ppaction://media"/>
            <a:extLst>
              <a:ext uri="{FF2B5EF4-FFF2-40B4-BE49-F238E27FC236}">
                <a16:creationId xmlns:a16="http://schemas.microsoft.com/office/drawing/2014/main" id="{A35872CF-28C2-1AA4-8A75-2AA4F1468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92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854</Words>
  <Application>Microsoft Macintosh PowerPoint</Application>
  <PresentationFormat>Widescreen</PresentationFormat>
  <Paragraphs>147</Paragraphs>
  <Slides>21</Slides>
  <Notes>1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Century Gothic</vt:lpstr>
      <vt:lpstr>Helvetica</vt:lpstr>
      <vt:lpstr>Times New Roman</vt:lpstr>
      <vt:lpstr>Office Theme</vt:lpstr>
      <vt:lpstr>PowerPoint Presentation</vt:lpstr>
      <vt:lpstr>Canção do tic-tac</vt:lpstr>
      <vt:lpstr>O Sábado</vt:lpstr>
      <vt:lpstr>Servo de Deus</vt:lpstr>
      <vt:lpstr>Servo de Deus</vt:lpstr>
      <vt:lpstr>Os Meus Brinquedos Vou Guardar</vt:lpstr>
      <vt:lpstr>Quando a Mãe Chama</vt:lpstr>
      <vt:lpstr>É Feliz o Lar</vt:lpstr>
      <vt:lpstr>Dobro os meus Joelhos</vt:lpstr>
      <vt:lpstr>Dobro os meus Joelhos</vt:lpstr>
      <vt:lpstr>Eu abro a Bíblia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minha oferta</vt:lpstr>
      <vt:lpstr>A Caixa da Natureza</vt:lpstr>
      <vt:lpstr>PowerPoint Presentation</vt:lpstr>
      <vt:lpstr>A Escola Sabatina chegou agora ao fim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40</cp:revision>
  <dcterms:created xsi:type="dcterms:W3CDTF">2025-03-02T08:19:28Z</dcterms:created>
  <dcterms:modified xsi:type="dcterms:W3CDTF">2026-10-02T09:48:56Z</dcterms:modified>
</cp:coreProperties>
</file>