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82" r:id="rId2"/>
    <p:sldId id="259" r:id="rId3"/>
    <p:sldId id="260" r:id="rId4"/>
    <p:sldId id="261" r:id="rId5"/>
    <p:sldId id="288" r:id="rId6"/>
    <p:sldId id="262" r:id="rId7"/>
    <p:sldId id="263" r:id="rId8"/>
    <p:sldId id="264" r:id="rId9"/>
    <p:sldId id="269" r:id="rId10"/>
    <p:sldId id="289" r:id="rId11"/>
    <p:sldId id="270" r:id="rId12"/>
    <p:sldId id="283" r:id="rId13"/>
    <p:sldId id="284" r:id="rId14"/>
    <p:sldId id="285" r:id="rId15"/>
    <p:sldId id="286" r:id="rId16"/>
    <p:sldId id="287" r:id="rId17"/>
    <p:sldId id="274" r:id="rId18"/>
    <p:sldId id="276" r:id="rId19"/>
    <p:sldId id="277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06A9C8-6A68-3746-B594-E81A9B15EA4E}" v="4" dt="2026-10-02T05:59:05.3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317"/>
    <p:restoredTop sz="94606"/>
  </p:normalViewPr>
  <p:slideViewPr>
    <p:cSldViewPr snapToGrid="0">
      <p:cViewPr varScale="1">
        <p:scale>
          <a:sx n="109" d="100"/>
          <a:sy n="109" d="100"/>
        </p:scale>
        <p:origin x="216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9275B-316F-6B44-A770-ACBD4B331622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70D99-196E-AE45-98CF-6468FEE62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03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5CC7E-FA74-C748-A874-1C8A5B045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3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59646BB-4A1D-1C36-FC59-29430B16A1DC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B6DAB26-BADF-04CC-325F-017BA8E622B8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61060E2A-5758-E6D5-D3E7-F89F4E459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7760" y="463031"/>
            <a:ext cx="8668823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ti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c-tac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2AFCA15-2F95-2EA0-E7ED-AFDB021C89DE}"/>
              </a:ext>
            </a:extLst>
          </p:cNvPr>
          <p:cNvSpPr txBox="1">
            <a:spLocks/>
          </p:cNvSpPr>
          <p:nvPr/>
        </p:nvSpPr>
        <p:spPr>
          <a:xfrm>
            <a:off x="265258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4CCF023A-103D-2DBD-B216-588EB1EDF8EA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CAA964E-5DD8-DDD4-1866-98C22780FA11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507BFA0-9A13-502C-314C-E4A58489C85E}"/>
              </a:ext>
            </a:extLst>
          </p:cNvPr>
          <p:cNvSpPr txBox="1">
            <a:spLocks/>
          </p:cNvSpPr>
          <p:nvPr/>
        </p:nvSpPr>
        <p:spPr>
          <a:xfrm>
            <a:off x="4487077" y="1203365"/>
            <a:ext cx="5947337" cy="4860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escola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começou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endParaRPr lang="en-US" sz="3500" i="1">
              <a:latin typeface="Helvetica" pitchFamily="2" charset="0"/>
            </a:endParaRPr>
          </a:p>
          <a:p>
            <a:endParaRPr lang="en-US" sz="2000" i="1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103706B-56C5-525B-478E-EA0D42B1AFCC}"/>
              </a:ext>
            </a:extLst>
          </p:cNvPr>
          <p:cNvSpPr txBox="1">
            <a:spLocks/>
          </p:cNvSpPr>
          <p:nvPr/>
        </p:nvSpPr>
        <p:spPr>
          <a:xfrm>
            <a:off x="2636108" y="642788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Tick-tock Song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,” public domain. From Little Voices Praise Him, #2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9" name="Canção do Tic-Tac">
            <a:hlinkClick r:id="" action="ppaction://media"/>
            <a:extLst>
              <a:ext uri="{FF2B5EF4-FFF2-40B4-BE49-F238E27FC236}">
                <a16:creationId xmlns:a16="http://schemas.microsoft.com/office/drawing/2014/main" id="{BFB0CED3-F9D0-ECDE-2B95-82A7EFC405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53" y="16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3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983322F-5B18-D6D4-FEBB-F85DAA99EE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Sábado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CAADF6B-C03F-8E0F-2990-A91C5C1A297A}"/>
              </a:ext>
            </a:extLst>
          </p:cNvPr>
          <p:cNvSpPr txBox="1">
            <a:spLocks/>
          </p:cNvSpPr>
          <p:nvPr/>
        </p:nvSpPr>
        <p:spPr>
          <a:xfrm>
            <a:off x="2586681" y="6388444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Instrumentos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Musicais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BE4D20A-D967-D2C3-C8C8-B88E26471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6421" y="1687401"/>
            <a:ext cx="8200577" cy="3988392"/>
          </a:xfrm>
        </p:spPr>
        <p:txBody>
          <a:bodyPr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Eu </a:t>
            </a:r>
            <a:r>
              <a:rPr lang="en-US" sz="3200" err="1">
                <a:latin typeface="Century Gothic" panose="020B0502020202020204" pitchFamily="34" charset="0"/>
              </a:rPr>
              <a:t>gosto</a:t>
            </a:r>
            <a:r>
              <a:rPr lang="en-US" sz="3200">
                <a:latin typeface="Century Gothic" panose="020B0502020202020204" pitchFamily="34" charset="0"/>
              </a:rPr>
              <a:t> de </a:t>
            </a:r>
            <a:r>
              <a:rPr lang="en-US" sz="3200" err="1">
                <a:latin typeface="Century Gothic" panose="020B0502020202020204" pitchFamily="34" charset="0"/>
              </a:rPr>
              <a:t>ir</a:t>
            </a:r>
            <a:r>
              <a:rPr lang="en-US" sz="3200">
                <a:latin typeface="Century Gothic" panose="020B0502020202020204" pitchFamily="34" charset="0"/>
              </a:rPr>
              <a:t> à </a:t>
            </a:r>
            <a:r>
              <a:rPr lang="en-US" sz="3200" err="1">
                <a:latin typeface="Century Gothic" panose="020B0502020202020204" pitchFamily="34" charset="0"/>
              </a:rPr>
              <a:t>igreja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cantar</a:t>
            </a:r>
            <a:r>
              <a:rPr lang="en-US" sz="3200">
                <a:latin typeface="Century Gothic" panose="020B0502020202020204" pitchFamily="34" charset="0"/>
              </a:rPr>
              <a:t> e </a:t>
            </a:r>
            <a:r>
              <a:rPr lang="en-US" sz="3200" err="1">
                <a:latin typeface="Century Gothic" panose="020B0502020202020204" pitchFamily="34" charset="0"/>
              </a:rPr>
              <a:t>orar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3D13A3B-EF35-B832-0410-B4D685647B06}"/>
              </a:ext>
            </a:extLst>
          </p:cNvPr>
          <p:cNvSpPr txBox="1">
            <a:spLocks/>
          </p:cNvSpPr>
          <p:nvPr/>
        </p:nvSpPr>
        <p:spPr>
          <a:xfrm>
            <a:off x="2798288" y="647350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“The Sabbath” by Rosie Smith, 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copyright © 2024 General Conference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Corporation®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O Sábado">
            <a:hlinkClick r:id="" action="ppaction://media"/>
            <a:extLst>
              <a:ext uri="{FF2B5EF4-FFF2-40B4-BE49-F238E27FC236}">
                <a16:creationId xmlns:a16="http://schemas.microsoft.com/office/drawing/2014/main" id="{D3E068BB-DA7C-D07C-64F1-E47CF3CEE5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2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19C2997-1C5E-14DC-2A09-E4CDAE703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D0D61D8-D9BC-2A7E-D3B7-A09CD612F7B2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0C901A2-7252-464B-1ABC-A9C785DAF6E2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quem triste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abraço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preciso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ajudar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6400" kern="10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64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6400" kern="10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Servo de Deus">
            <a:hlinkClick r:id="" action="ppaction://media"/>
            <a:extLst>
              <a:ext uri="{FF2B5EF4-FFF2-40B4-BE49-F238E27FC236}">
                <a16:creationId xmlns:a16="http://schemas.microsoft.com/office/drawing/2014/main" id="{F1B389EC-58FB-E2C7-0FE3-07F4D82405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50F5B-7D1B-539D-BF0C-72258E8CB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31C7869-BAE4-E558-ED2A-86AAE480B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6D9C48F-FD58-2D98-0D7E-06884E2F7A93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7280253-6ADB-CD19-B9FE-035D3DB75C9C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muitos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partilhar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pelos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doentes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  <a:endParaRPr lang="en-US" sz="64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5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F85A81C-2545-DA36-6CC4-E30264AA8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rinquedos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G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uardar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837C145-32F2-D051-214B-085147F9E4E1}"/>
              </a:ext>
            </a:extLst>
          </p:cNvPr>
          <p:cNvSpPr txBox="1">
            <a:spLocks/>
          </p:cNvSpPr>
          <p:nvPr/>
        </p:nvSpPr>
        <p:spPr>
          <a:xfrm>
            <a:off x="3147236" y="6074220"/>
            <a:ext cx="1607643" cy="4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Brinquedos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59DE985-5246-FFD4-9744-7DADB2C8A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8430" y="1530226"/>
            <a:ext cx="7578209" cy="3797547"/>
          </a:xfrm>
        </p:spPr>
        <p:txBody>
          <a:bodyPr anchor="ctr">
            <a:normAutofit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Chegou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endParaRPr lang="en-US" sz="320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US" sz="2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epete</a:t>
            </a: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C84D364-3CDF-3758-B972-1CDA391DE89E}"/>
              </a:ext>
            </a:extLst>
          </p:cNvPr>
          <p:cNvSpPr txBox="1">
            <a:spLocks/>
          </p:cNvSpPr>
          <p:nvPr/>
        </p:nvSpPr>
        <p:spPr>
          <a:xfrm>
            <a:off x="2776353" y="646284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</a:rPr>
              <a:t>North America Division Corporation of Seventh-day Adventists ®. From Little Voices Praise Him, #294. Used by permission.</a:t>
            </a:r>
          </a:p>
        </p:txBody>
      </p:sp>
      <p:pic>
        <p:nvPicPr>
          <p:cNvPr id="10" name="Os Meus Brinquedos Vou Guardar">
            <a:hlinkClick r:id="" action="ppaction://media"/>
            <a:extLst>
              <a:ext uri="{FF2B5EF4-FFF2-40B4-BE49-F238E27FC236}">
                <a16:creationId xmlns:a16="http://schemas.microsoft.com/office/drawing/2014/main" id="{25CE8009-1C29-1B27-A8CA-868AB413A5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29420BD-0B5D-84F1-14FD-7E858DABA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Quando a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Mãe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Chama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73D418-D914-7375-14C7-A9A74D816FB1}"/>
              </a:ext>
            </a:extLst>
          </p:cNvPr>
          <p:cNvSpPr txBox="1">
            <a:spLocks/>
          </p:cNvSpPr>
          <p:nvPr/>
        </p:nvSpPr>
        <p:spPr>
          <a:xfrm>
            <a:off x="2574323" y="6306827"/>
            <a:ext cx="253325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animais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peluche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1AC682E-D52B-784E-A5FF-477EAE9DE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2072" y="928769"/>
            <a:ext cx="8876890" cy="5109670"/>
          </a:xfrm>
        </p:spPr>
        <p:txBody>
          <a:bodyPr>
            <a:normAutofit fontScale="25000" lnSpcReduction="20000"/>
          </a:bodyPr>
          <a:lstStyle/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endParaRPr lang="en-US" sz="2000" kern="10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As </a:t>
            </a:r>
            <a:r>
              <a:rPr lang="en-US" sz="12800" err="1">
                <a:latin typeface="Century Gothic" panose="020B0502020202020204" pitchFamily="34" charset="0"/>
              </a:rPr>
              <a:t>crianças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vão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correndo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280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, 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quando</a:t>
            </a:r>
            <a:r>
              <a:rPr lang="en-US" sz="12800">
                <a:latin typeface="Century Gothic" panose="020B0502020202020204" pitchFamily="34" charset="0"/>
              </a:rPr>
              <a:t>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chamar.</a:t>
            </a:r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428A015-4272-C171-7162-A5E70730811F}"/>
              </a:ext>
            </a:extLst>
          </p:cNvPr>
          <p:cNvSpPr txBox="1">
            <a:spLocks/>
          </p:cNvSpPr>
          <p:nvPr/>
        </p:nvSpPr>
        <p:spPr>
          <a:xfrm>
            <a:off x="2445488" y="6437961"/>
            <a:ext cx="9746512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“When a Mother Calls” by Kathryn B. Myers, copyright © 1958. From Little Voices Praise Him, #274. Used by permission.</a:t>
            </a:r>
            <a:endParaRPr kumimoji="0" lang="en-US" sz="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Quando a Mãe Chama">
            <a:hlinkClick r:id="" action="ppaction://media"/>
            <a:extLst>
              <a:ext uri="{FF2B5EF4-FFF2-40B4-BE49-F238E27FC236}">
                <a16:creationId xmlns:a16="http://schemas.microsoft.com/office/drawing/2014/main" id="{1C284175-6D9A-5215-793A-719B62FEFA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CFC4BCA5-C152-9194-2E54-D5D44A0DAECD}"/>
              </a:ext>
            </a:extLst>
          </p:cNvPr>
          <p:cNvSpPr txBox="1">
            <a:spLocks/>
          </p:cNvSpPr>
          <p:nvPr/>
        </p:nvSpPr>
        <p:spPr>
          <a:xfrm>
            <a:off x="257432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(bater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palmas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7FBB3A-AA5F-1C03-AC81-250AD8A7A9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eliz o Lar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F6B4A8A-DDFD-08BF-A50E-FBBDF6524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6511" y="896870"/>
            <a:ext cx="7339626" cy="5341504"/>
          </a:xfrm>
        </p:spPr>
        <p:txBody>
          <a:bodyPr anchor="ctr">
            <a:no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feliz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lar.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E0FC121-694A-8E4E-4EDD-720BDE4EE3A9}"/>
              </a:ext>
            </a:extLst>
          </p:cNvPr>
          <p:cNvSpPr txBox="1">
            <a:spLocks/>
          </p:cNvSpPr>
          <p:nvPr/>
        </p:nvSpPr>
        <p:spPr>
          <a:xfrm>
            <a:off x="2726724" y="653948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  <a:cs typeface="Times New Roman" panose="02020603050405020304" pitchFamily="18" charset="0"/>
              </a:rPr>
              <a:t>“With Jesus in the Family” by Anonymous. From Little Voices Praise Him, #273.</a:t>
            </a:r>
          </a:p>
        </p:txBody>
      </p:sp>
      <p:pic>
        <p:nvPicPr>
          <p:cNvPr id="10" name="É Feliz o Lar">
            <a:hlinkClick r:id="" action="ppaction://media"/>
            <a:extLst>
              <a:ext uri="{FF2B5EF4-FFF2-40B4-BE49-F238E27FC236}">
                <a16:creationId xmlns:a16="http://schemas.microsoft.com/office/drawing/2014/main" id="{51BDE655-6C11-316E-361A-582334EA39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3704F7F-BC7E-7494-3C8E-EC9348A01A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A536CFAD-DD89-0D40-5294-31F255162A39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AB9E08D-E3DB-5A11-5632-B9A484297F04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D934274-1AA0-8B32-EAF6-1B0908295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76E35A53-1020-5ACE-3FCE-AAAA6A2469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21B70C7-80AF-41F0-1400-7DC32CC112AA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3DB94DD-9851-E8D2-A590-B9B2DE5821F2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91D20EF-4F34-0584-18D5-1CA781A45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FA07BCB8-CFA1-77AD-CF8A-00CD402C538E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3606CFB-042B-89D2-F709-A34B04F1CA86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C69BDE5D-C8FF-60DC-83D8-8B849F2BB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4E665B5-7F3F-C87D-3195-A6B78A2F1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CDC9B1C8-E395-A1F6-AAF7-657947A076B0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256D40C-5584-98A7-B831-1BA561DD32CF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3647DDCD-FFBF-00D9-47C9-D2D0331F9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ECBA746-D184-FBA7-EEB3-7C674716CCBC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537942BE-4839-27E9-0A5B-F6B2EAD42D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8F5B7B-42D8-EEC6-BC6F-88681CCE7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962"/>
            <a:ext cx="12192000" cy="683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0DD856-C5D2-7424-E60E-401A3744C2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757" y="267"/>
            <a:ext cx="4850485" cy="685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32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BA2A6A-B1F5-0C13-28FF-8F67887AAC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6818" y="-2302"/>
            <a:ext cx="9538364" cy="686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28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039968-B8CF-E537-ACA4-0758A8E1DA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418" y="0"/>
            <a:ext cx="9535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79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B9BFA8-47E8-5CCC-1543-468339E2E6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894" y="0"/>
            <a:ext cx="4850212" cy="685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95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2D9E12-5329-4382-5A82-867EE1E7CFC4}"/>
              </a:ext>
            </a:extLst>
          </p:cNvPr>
          <p:cNvSpPr txBox="1"/>
          <p:nvPr/>
        </p:nvSpPr>
        <p:spPr>
          <a:xfrm>
            <a:off x="2172586" y="2028616"/>
            <a:ext cx="7846828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não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vos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esqueçais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bem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e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repartir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com outros.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Hebreus</a:t>
            </a:r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13:16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5C89B060-A881-E388-BBFB-A2A62A1E77F2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5B72E4-1064-2834-2141-7E981A03EE44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AD72DF0-EB6B-C0A9-AB61-80A446E35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3104B587-AE8C-152C-E188-C3DA53DA0592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8A8A964-99C1-45DD-C4D2-4B916C225759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89EE21A-AA89-7AA6-F6F3-678C466A9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Ele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0309CBE-59FF-6E02-5C9D-4727FD3D71F3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20583B76-A62D-3451-405F-304E3B35A3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E158467-E721-4A01-9670-2E24264D8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C9D86533-912C-0BC4-4CBA-2330C122DCA6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BBF77C5-BE59-1636-5917-B8FA7E49ADA7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D6C8C75-FB0A-7F4F-C52D-09A6678F4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AF2EFCF-C23C-92EB-7838-D6BA2F24D19C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E9A2CC5D-9879-F333-19EC-F57CB6D6B9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AC3F653-A950-40FF-3659-A2576A261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00FA7B5F-1C43-CEC2-BF42-561D44EBB91C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27CF9E7-A27C-CA76-6045-0FBA60DE9580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BBB251A-4D65-7E7D-38FF-BC2B6C3CD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1BD3E9C-C7E4-40CB-588F-7E3F690518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589B96C-BEF4-3638-D08D-C431CBC1B0F7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3F7F2B86-733B-F595-DEC1-A3B732DAF9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854</Words>
  <Application>Microsoft Macintosh PowerPoint</Application>
  <PresentationFormat>Widescreen</PresentationFormat>
  <Paragraphs>147</Paragraphs>
  <Slides>21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Times New Roman</vt:lpstr>
      <vt:lpstr>Office Theme</vt:lpstr>
      <vt:lpstr>PowerPoint Presentation</vt:lpstr>
      <vt:lpstr>Canção do tic-tac</vt:lpstr>
      <vt:lpstr>O Sábado</vt:lpstr>
      <vt:lpstr>Servo de Deus</vt:lpstr>
      <vt:lpstr>Servo de Deus</vt:lpstr>
      <vt:lpstr>Os Meus Brinquedos Vou Guardar</vt:lpstr>
      <vt:lpstr>Quando a Mãe Chama</vt:lpstr>
      <vt:lpstr>É Feliz o Lar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40</cp:revision>
  <dcterms:created xsi:type="dcterms:W3CDTF">2025-03-02T08:19:28Z</dcterms:created>
  <dcterms:modified xsi:type="dcterms:W3CDTF">2026-10-02T06:00:04Z</dcterms:modified>
</cp:coreProperties>
</file>