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82" r:id="rId2"/>
    <p:sldId id="259" r:id="rId3"/>
    <p:sldId id="260" r:id="rId4"/>
    <p:sldId id="261" r:id="rId5"/>
    <p:sldId id="291" r:id="rId6"/>
    <p:sldId id="262" r:id="rId7"/>
    <p:sldId id="263" r:id="rId8"/>
    <p:sldId id="264" r:id="rId9"/>
    <p:sldId id="269" r:id="rId10"/>
    <p:sldId id="292" r:id="rId11"/>
    <p:sldId id="270" r:id="rId12"/>
    <p:sldId id="283" r:id="rId13"/>
    <p:sldId id="289" r:id="rId14"/>
    <p:sldId id="290" r:id="rId15"/>
    <p:sldId id="284" r:id="rId16"/>
    <p:sldId id="285" r:id="rId17"/>
    <p:sldId id="286" r:id="rId18"/>
    <p:sldId id="287" r:id="rId19"/>
    <p:sldId id="274" r:id="rId20"/>
    <p:sldId id="276" r:id="rId21"/>
    <p:sldId id="277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6D489E-21A3-1348-A8CB-73A1C8BBBAD8}" v="4" dt="2026-10-02T05:55:24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492"/>
    <p:restoredTop sz="94606"/>
  </p:normalViewPr>
  <p:slideViewPr>
    <p:cSldViewPr snapToGrid="0">
      <p:cViewPr varScale="1">
        <p:scale>
          <a:sx n="110" d="100"/>
          <a:sy n="110" d="100"/>
        </p:scale>
        <p:origin x="200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1F233-1064-994D-B777-AB65800BFA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53725-000E-2545-B2D1-C993A0FF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6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5CC7E-FA74-C748-A874-1C8A5B045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324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153725-000E-2545-B2D1-C993A0FF682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71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B343A84-2C29-A10B-4A4E-B69CD7B16F58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749B822-B82C-F2A1-3A87-E5458ED604AA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E8E229B-D17C-C3D8-F730-8FF67A054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760" y="463031"/>
            <a:ext cx="8668823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ti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c-tac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3E9A15-2ACB-5396-98C6-DF1F5A6CC82F}"/>
              </a:ext>
            </a:extLst>
          </p:cNvPr>
          <p:cNvSpPr txBox="1">
            <a:spLocks/>
          </p:cNvSpPr>
          <p:nvPr/>
        </p:nvSpPr>
        <p:spPr>
          <a:xfrm>
            <a:off x="265258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E26D9B64-A862-005D-AFD4-8D905DCB88E4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C3B9B02-C248-21C2-0C42-D818F3995507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2084E4C-457A-6DE0-EA06-54A66A6289BB}"/>
              </a:ext>
            </a:extLst>
          </p:cNvPr>
          <p:cNvSpPr txBox="1">
            <a:spLocks/>
          </p:cNvSpPr>
          <p:nvPr/>
        </p:nvSpPr>
        <p:spPr>
          <a:xfrm>
            <a:off x="4487077" y="1203365"/>
            <a:ext cx="5947337" cy="486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escola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começou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endParaRPr lang="en-US" sz="3500" i="1">
              <a:latin typeface="Helvetica" pitchFamily="2" charset="0"/>
            </a:endParaRPr>
          </a:p>
          <a:p>
            <a:endParaRPr lang="en-US" sz="2000" i="1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7BB7ECF-E235-4156-AAAD-31B78A44F6B4}"/>
              </a:ext>
            </a:extLst>
          </p:cNvPr>
          <p:cNvSpPr txBox="1">
            <a:spLocks/>
          </p:cNvSpPr>
          <p:nvPr/>
        </p:nvSpPr>
        <p:spPr>
          <a:xfrm>
            <a:off x="2636108" y="642788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Tick-tock Song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,” public domain. From Little Voices Praise Him, #2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Canção do Tic-Tac">
            <a:hlinkClick r:id="" action="ppaction://media"/>
            <a:extLst>
              <a:ext uri="{FF2B5EF4-FFF2-40B4-BE49-F238E27FC236}">
                <a16:creationId xmlns:a16="http://schemas.microsoft.com/office/drawing/2014/main" id="{EE041742-D633-E9F0-C867-1B6B54A740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3" y="16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D55B5A4-3E8F-9565-2644-CD85F8503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Sábado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BC587748-D311-4D27-FD9E-279B482E98EB}"/>
              </a:ext>
            </a:extLst>
          </p:cNvPr>
          <p:cNvSpPr txBox="1">
            <a:spLocks/>
          </p:cNvSpPr>
          <p:nvPr/>
        </p:nvSpPr>
        <p:spPr>
          <a:xfrm>
            <a:off x="2586681" y="6388444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Instrumentos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Musicais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7F05CCB-D003-36EA-87EE-B15BAF1A1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421" y="1687401"/>
            <a:ext cx="8200577" cy="3988392"/>
          </a:xfrm>
        </p:spPr>
        <p:txBody>
          <a:bodyPr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Eu </a:t>
            </a:r>
            <a:r>
              <a:rPr lang="en-US" sz="3200" err="1">
                <a:latin typeface="Century Gothic" panose="020B0502020202020204" pitchFamily="34" charset="0"/>
              </a:rPr>
              <a:t>gosto</a:t>
            </a:r>
            <a:r>
              <a:rPr lang="en-US" sz="3200">
                <a:latin typeface="Century Gothic" panose="020B0502020202020204" pitchFamily="34" charset="0"/>
              </a:rPr>
              <a:t> de </a:t>
            </a:r>
            <a:r>
              <a:rPr lang="en-US" sz="3200" err="1">
                <a:latin typeface="Century Gothic" panose="020B0502020202020204" pitchFamily="34" charset="0"/>
              </a:rPr>
              <a:t>ir</a:t>
            </a:r>
            <a:r>
              <a:rPr lang="en-US" sz="3200">
                <a:latin typeface="Century Gothic" panose="020B0502020202020204" pitchFamily="34" charset="0"/>
              </a:rPr>
              <a:t> à </a:t>
            </a:r>
            <a:r>
              <a:rPr lang="en-US" sz="3200" err="1">
                <a:latin typeface="Century Gothic" panose="020B0502020202020204" pitchFamily="34" charset="0"/>
              </a:rPr>
              <a:t>igreja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cantar</a:t>
            </a:r>
            <a:r>
              <a:rPr lang="en-US" sz="3200">
                <a:latin typeface="Century Gothic" panose="020B0502020202020204" pitchFamily="34" charset="0"/>
              </a:rPr>
              <a:t> e </a:t>
            </a:r>
            <a:r>
              <a:rPr lang="en-US" sz="3200" err="1">
                <a:latin typeface="Century Gothic" panose="020B0502020202020204" pitchFamily="34" charset="0"/>
              </a:rPr>
              <a:t>orar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0A36931-9F2F-195C-C0B3-276C088359EF}"/>
              </a:ext>
            </a:extLst>
          </p:cNvPr>
          <p:cNvSpPr txBox="1">
            <a:spLocks/>
          </p:cNvSpPr>
          <p:nvPr/>
        </p:nvSpPr>
        <p:spPr>
          <a:xfrm>
            <a:off x="2798288" y="647350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“The Sabbath” by Rosie Smith, 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copyright © 2024 General Conference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Corporation®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O Sábado">
            <a:hlinkClick r:id="" action="ppaction://media"/>
            <a:extLst>
              <a:ext uri="{FF2B5EF4-FFF2-40B4-BE49-F238E27FC236}">
                <a16:creationId xmlns:a16="http://schemas.microsoft.com/office/drawing/2014/main" id="{29F6CA02-A90A-DB48-A24D-FEC7CEDD3B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55E1BC-A855-FDE3-98AE-34E69CBEE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CDE832E-5185-FC23-0F60-9C8E9D896F49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DDD4E69-FDA4-6649-68B3-C3E92BCFE2D4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triste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abraço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ajudar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6400" kern="10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64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6400" kern="10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ervo de Deus">
            <a:hlinkClick r:id="" action="ppaction://media"/>
            <a:extLst>
              <a:ext uri="{FF2B5EF4-FFF2-40B4-BE49-F238E27FC236}">
                <a16:creationId xmlns:a16="http://schemas.microsoft.com/office/drawing/2014/main" id="{A3CA2A02-FD99-EF47-DFA9-15EC93DF37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50F5B-7D1B-539D-BF0C-72258E8C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2A9117-6554-F3CF-C15C-AF4CC1B7A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E92A576-1CD3-E1AD-6F97-A9A8771CF399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CB1404E-220D-978D-1C00-B39218F94555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partilhar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doentes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  <a:endParaRPr lang="en-US" sz="64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710191-027F-E632-6257-FCA430E23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rinquedos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G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uardar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8EF362F-BDBF-A236-1A5C-50F0774B3CFB}"/>
              </a:ext>
            </a:extLst>
          </p:cNvPr>
          <p:cNvSpPr txBox="1">
            <a:spLocks/>
          </p:cNvSpPr>
          <p:nvPr/>
        </p:nvSpPr>
        <p:spPr>
          <a:xfrm>
            <a:off x="3147236" y="6074220"/>
            <a:ext cx="1607643" cy="4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Brinquedos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D7D05F4-7FBF-4E24-6863-A019B0A2C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430" y="1530226"/>
            <a:ext cx="7578209" cy="3797547"/>
          </a:xfrm>
        </p:spPr>
        <p:txBody>
          <a:bodyPr anchor="ctr">
            <a:norm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Chegou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endParaRPr lang="en-US" sz="32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epete</a:t>
            </a: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72804E2-764E-E027-7BFB-83D219051AF7}"/>
              </a:ext>
            </a:extLst>
          </p:cNvPr>
          <p:cNvSpPr txBox="1">
            <a:spLocks/>
          </p:cNvSpPr>
          <p:nvPr/>
        </p:nvSpPr>
        <p:spPr>
          <a:xfrm>
            <a:off x="2776353" y="646284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</a:rPr>
              <a:t>North America Division Corporation of Seventh-day Adventists ®. From Little Voices Praise Him, #294. Used by permission.</a:t>
            </a:r>
          </a:p>
        </p:txBody>
      </p:sp>
      <p:pic>
        <p:nvPicPr>
          <p:cNvPr id="10" name="Os Meus Brinquedos Vou Guardar">
            <a:hlinkClick r:id="" action="ppaction://media"/>
            <a:extLst>
              <a:ext uri="{FF2B5EF4-FFF2-40B4-BE49-F238E27FC236}">
                <a16:creationId xmlns:a16="http://schemas.microsoft.com/office/drawing/2014/main" id="{D65F820D-9E05-CCF8-3A03-CDB422BD07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60F9B7D-A98C-4F90-C729-449FFC099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Quando a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Mãe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Chama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10FFBD9-6339-2D74-5CD1-355EB12EA511}"/>
              </a:ext>
            </a:extLst>
          </p:cNvPr>
          <p:cNvSpPr txBox="1">
            <a:spLocks/>
          </p:cNvSpPr>
          <p:nvPr/>
        </p:nvSpPr>
        <p:spPr>
          <a:xfrm>
            <a:off x="2574323" y="6306827"/>
            <a:ext cx="253325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animais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peluche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8617567-2CF2-65F8-90ED-56B969166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2072" y="928769"/>
            <a:ext cx="8876890" cy="5109670"/>
          </a:xfrm>
        </p:spPr>
        <p:txBody>
          <a:bodyPr>
            <a:normAutofit fontScale="25000" lnSpcReduction="20000"/>
          </a:bodyPr>
          <a:lstStyle/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endParaRPr lang="en-US" sz="2000" kern="10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As </a:t>
            </a:r>
            <a:r>
              <a:rPr lang="en-US" sz="12800" err="1">
                <a:latin typeface="Century Gothic" panose="020B0502020202020204" pitchFamily="34" charset="0"/>
              </a:rPr>
              <a:t>crianças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vão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correndo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, 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quando</a:t>
            </a:r>
            <a:r>
              <a:rPr lang="en-US" sz="12800">
                <a:latin typeface="Century Gothic" panose="020B0502020202020204" pitchFamily="34" charset="0"/>
              </a:rPr>
              <a:t>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chamar.</a:t>
            </a: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73243D3-B148-7793-7186-7E8045C0076E}"/>
              </a:ext>
            </a:extLst>
          </p:cNvPr>
          <p:cNvSpPr txBox="1">
            <a:spLocks/>
          </p:cNvSpPr>
          <p:nvPr/>
        </p:nvSpPr>
        <p:spPr>
          <a:xfrm>
            <a:off x="2445488" y="6437961"/>
            <a:ext cx="9746512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“When a Mother Calls” by Kathryn B. Myers, copyright © 1958. From Little Voices Praise Him, #274. Used by permission.</a:t>
            </a:r>
            <a:endParaRPr kumimoji="0" lang="en-US" sz="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Quando a Mãe Chama">
            <a:hlinkClick r:id="" action="ppaction://media"/>
            <a:extLst>
              <a:ext uri="{FF2B5EF4-FFF2-40B4-BE49-F238E27FC236}">
                <a16:creationId xmlns:a16="http://schemas.microsoft.com/office/drawing/2014/main" id="{4EB3018D-F3FC-3053-5B9B-0E6A27809C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F5FF9615-5989-7A73-9C18-6C3675E4BF4C}"/>
              </a:ext>
            </a:extLst>
          </p:cNvPr>
          <p:cNvSpPr txBox="1">
            <a:spLocks/>
          </p:cNvSpPr>
          <p:nvPr/>
        </p:nvSpPr>
        <p:spPr>
          <a:xfrm>
            <a:off x="257432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(bater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palmas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04423D1-5DC7-7F99-5DED-1B0575E0C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eliz o Lar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9FD9E4E-5521-31F0-461B-4A9AD8846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511" y="896870"/>
            <a:ext cx="7339626" cy="5341504"/>
          </a:xfrm>
        </p:spPr>
        <p:txBody>
          <a:bodyPr anchor="ctr"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feliz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lar.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88C24C7-F1F4-F520-D171-81E799CB61C1}"/>
              </a:ext>
            </a:extLst>
          </p:cNvPr>
          <p:cNvSpPr txBox="1">
            <a:spLocks/>
          </p:cNvSpPr>
          <p:nvPr/>
        </p:nvSpPr>
        <p:spPr>
          <a:xfrm>
            <a:off x="2726724" y="653948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  <a:cs typeface="Times New Roman" panose="02020603050405020304" pitchFamily="18" charset="0"/>
              </a:rPr>
              <a:t>“With Jesus in the Family” by Anonymous. From Little Voices Praise Him, #273.</a:t>
            </a:r>
          </a:p>
        </p:txBody>
      </p:sp>
      <p:pic>
        <p:nvPicPr>
          <p:cNvPr id="10" name="É Feliz o Lar">
            <a:hlinkClick r:id="" action="ppaction://media"/>
            <a:extLst>
              <a:ext uri="{FF2B5EF4-FFF2-40B4-BE49-F238E27FC236}">
                <a16:creationId xmlns:a16="http://schemas.microsoft.com/office/drawing/2014/main" id="{9BE4862A-3B46-9F96-5B65-5E9696779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120CEE4-B5E0-B876-DB4C-63511C17D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E0D36DE8-FF1B-0885-2D13-82BCE1F6F0F4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8ECFAD5-8132-763E-E4B2-D83A16E71FC2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490C7D5-E798-0FDA-660D-7442B2169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F2C8CB72-3B6F-68BE-F23E-BFB0B1E09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B4D2D71-9AFD-C5ED-1EA9-4F05513CE22B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ACED637-851A-CE1C-8DB0-1F1BC2543757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7EAEE3-CFD4-C297-09B6-FDF8CE593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8B8E9C14-B339-2C00-A891-E93F21F4A6C6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380C246-CBE8-7271-6E55-110ECF8BB59F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D94412BD-8BA0-54EC-5C39-671FF50F6D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BE7D3BB-3679-E0DA-3C20-A2A5C4E17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D531F0A4-F345-AF82-E5F7-2F51F7A5F86E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D2F2491-8DEC-02E1-6953-78AD423A167F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926EFCC-B50C-C1C5-6AB2-5E49E4CC1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2F87659-D7DB-0336-7940-FAC2D8C2753E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5388D535-4398-E33E-7275-3009E2C937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3F03AC-41AC-E304-E18A-E08761257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2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2D2DB8-59A0-540F-0996-C4A0706CAC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093" y="0"/>
            <a:ext cx="476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27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CAC19A-8891-5B66-E655-C34B5DB9A2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093" y="0"/>
            <a:ext cx="476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27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8F0F67-033C-B1B1-E2DF-782828157B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093" y="0"/>
            <a:ext cx="476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72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8E8349-80D9-7FAF-A4D1-177201F5EE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093" y="0"/>
            <a:ext cx="476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00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F54D2E-C605-291B-2FC4-A65C0FDB9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093" y="0"/>
            <a:ext cx="476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75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759BE3-3010-DFA0-5AA5-7FAB530954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0818" y="-14774"/>
            <a:ext cx="4790364" cy="688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04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0AA873-A7FF-07D0-2976-76EF40654C0D}"/>
              </a:ext>
            </a:extLst>
          </p:cNvPr>
          <p:cNvSpPr txBox="1"/>
          <p:nvPr/>
        </p:nvSpPr>
        <p:spPr>
          <a:xfrm>
            <a:off x="2172586" y="2028616"/>
            <a:ext cx="7846828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não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vos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esqueçais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bem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e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repartir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com outros.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Hebreus</a:t>
            </a:r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13:16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2DEFD94F-3891-6B50-5183-A5B2BB283BD9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FE1F97-0A11-6FED-2101-24D28DEADBD8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F426E7F-56E8-3668-C679-FCEC9DCC23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BDE0F6F7-7234-9ED8-1B9C-D0DB5349EB49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ADE30DF-7CA2-822E-EF2E-F4D8C1F0F604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C2BBFE2-FCA2-ED0C-AD30-D91429465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1537CC5-7F5F-5F98-8E96-0F689D5D7FB8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144A8527-0A8C-6E60-586A-E87BD5155C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5899B00-E870-E221-F23B-D9E6583E0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F71786AB-689F-0B87-C481-45F55EA8A2A3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BE2D0DE-AB27-0A0B-128C-FA8A01880FBB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E822F63-9361-F1EE-5A4B-2B77110BA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6E29AB5-D741-AEAD-ED02-E7F47709EE96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59A9E388-04BF-0D31-0D81-A5AB7B2ED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9F196E-259A-CFB8-4C86-406AD9E47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394373D6-2C11-29D9-AA8F-0E7492557CE0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944F2AB-1D35-B923-26EB-37A1E26304ED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43F47F-EBD6-93A7-C4BF-69DAA50EF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180A758-E9EE-5FBA-80C4-4042B5B21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EE56414-E5B9-0DFC-75DC-6B3C969EA221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AE17C817-BA6F-CD1F-F28F-4FEDE238DD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855</Words>
  <Application>Microsoft Macintosh PowerPoint</Application>
  <PresentationFormat>Widescreen</PresentationFormat>
  <Paragraphs>148</Paragraphs>
  <Slides>23</Slides>
  <Notes>2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Aptos Display</vt:lpstr>
      <vt:lpstr>Arial</vt:lpstr>
      <vt:lpstr>Arial Rounded MT Bold</vt:lpstr>
      <vt:lpstr>Century Gothic</vt:lpstr>
      <vt:lpstr>Helvetica</vt:lpstr>
      <vt:lpstr>Times New Roman</vt:lpstr>
      <vt:lpstr>Office Theme</vt:lpstr>
      <vt:lpstr>PowerPoint Presentation</vt:lpstr>
      <vt:lpstr>Canção do tic-tac</vt:lpstr>
      <vt:lpstr>O Sábado</vt:lpstr>
      <vt:lpstr>Servo de Deus</vt:lpstr>
      <vt:lpstr>Servo de Deus</vt:lpstr>
      <vt:lpstr>Os Meus Brinquedos Vou Guardar</vt:lpstr>
      <vt:lpstr>Quando a Mãe Chama</vt:lpstr>
      <vt:lpstr>É Feliz o Lar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42</cp:revision>
  <dcterms:created xsi:type="dcterms:W3CDTF">2025-03-02T08:19:28Z</dcterms:created>
  <dcterms:modified xsi:type="dcterms:W3CDTF">2026-10-02T05:55:52Z</dcterms:modified>
</cp:coreProperties>
</file>