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9" r:id="rId3"/>
    <p:sldId id="260" r:id="rId4"/>
    <p:sldId id="261" r:id="rId5"/>
    <p:sldId id="284" r:id="rId6"/>
    <p:sldId id="262" r:id="rId7"/>
    <p:sldId id="263" r:id="rId8"/>
    <p:sldId id="264" r:id="rId9"/>
    <p:sldId id="269" r:id="rId10"/>
    <p:sldId id="285" r:id="rId11"/>
    <p:sldId id="270" r:id="rId12"/>
    <p:sldId id="283" r:id="rId13"/>
    <p:sldId id="286" r:id="rId14"/>
    <p:sldId id="287" r:id="rId15"/>
    <p:sldId id="288" r:id="rId16"/>
    <p:sldId id="289" r:id="rId17"/>
    <p:sldId id="274" r:id="rId18"/>
    <p:sldId id="276" r:id="rId19"/>
    <p:sldId id="277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11B63C-53AA-B844-96D5-E6998B9A5C69}" v="4" dt="2026-10-01T10:32:53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79"/>
    <p:restoredTop sz="94616"/>
  </p:normalViewPr>
  <p:slideViewPr>
    <p:cSldViewPr snapToGrid="0">
      <p:cViewPr varScale="1">
        <p:scale>
          <a:sx n="113" d="100"/>
          <a:sy n="113" d="100"/>
        </p:scale>
        <p:origin x="192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8F4C4-7EA2-AF4E-A0F1-B4131FBAD80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DEBBB-C77B-914A-989E-957F544D4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09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5CC7E-FA74-C748-A874-1C8A5B045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D88177C-44CE-4E09-4450-B5DCD7912C3A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9C98EA6-52C1-4548-953A-262386CE0A16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D25F645-822A-DE8F-84D6-D6E630154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0003356-9ABF-818C-320A-B72AA02767EF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4CADDEB5-2253-6FE4-86DD-E4141A0CC2F8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5FD733D-4981-0C9C-A66C-4162AB08B008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8664FBC-8818-6DBC-06A2-09DCB0677F49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endParaRPr lang="en-US" sz="3500" i="1">
              <a:latin typeface="Helvetica" pitchFamily="2" charset="0"/>
            </a:endParaRPr>
          </a:p>
          <a:p>
            <a:endParaRPr lang="en-US" sz="2000" i="1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77B20FB-CE07-3318-6C43-2295807AE8B5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7B4B76C6-945A-E9FC-E6D4-8B44777F49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4D0D80C-9E0D-38DD-EE9D-9DEB14937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CE3F499-7D1D-A734-EA89-6764E89E2F1C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E811FE9-B45B-D03D-D3B2-9088755B4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Eu </a:t>
            </a:r>
            <a:r>
              <a:rPr lang="en-US" sz="3200" err="1">
                <a:latin typeface="Century Gothic" panose="020B0502020202020204" pitchFamily="34" charset="0"/>
              </a:rPr>
              <a:t>gosto</a:t>
            </a:r>
            <a:r>
              <a:rPr lang="en-US" sz="3200">
                <a:latin typeface="Century Gothic" panose="020B0502020202020204" pitchFamily="34" charset="0"/>
              </a:rPr>
              <a:t> de </a:t>
            </a:r>
            <a:r>
              <a:rPr lang="en-US" sz="3200" err="1">
                <a:latin typeface="Century Gothic" panose="020B0502020202020204" pitchFamily="34" charset="0"/>
              </a:rPr>
              <a:t>ir</a:t>
            </a:r>
            <a:r>
              <a:rPr lang="en-US" sz="3200">
                <a:latin typeface="Century Gothic" panose="020B0502020202020204" pitchFamily="34" charset="0"/>
              </a:rPr>
              <a:t> à </a:t>
            </a:r>
            <a:r>
              <a:rPr lang="en-US" sz="3200" err="1">
                <a:latin typeface="Century Gothic" panose="020B0502020202020204" pitchFamily="34" charset="0"/>
              </a:rPr>
              <a:t>igreja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cantar</a:t>
            </a:r>
            <a:r>
              <a:rPr lang="en-US" sz="3200">
                <a:latin typeface="Century Gothic" panose="020B0502020202020204" pitchFamily="34" charset="0"/>
              </a:rPr>
              <a:t> e </a:t>
            </a:r>
            <a:r>
              <a:rPr lang="en-US" sz="3200" err="1">
                <a:latin typeface="Century Gothic" panose="020B0502020202020204" pitchFamily="34" charset="0"/>
              </a:rPr>
              <a:t>orar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F2C354-0C9C-1575-5B85-D1678C5A67F8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 Sábado">
            <a:hlinkClick r:id="" action="ppaction://media"/>
            <a:extLst>
              <a:ext uri="{FF2B5EF4-FFF2-40B4-BE49-F238E27FC236}">
                <a16:creationId xmlns:a16="http://schemas.microsoft.com/office/drawing/2014/main" id="{E6EBAE6F-A93B-1F03-F1ED-EB9CDD58AF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F20477-B9C0-5DD4-05EC-E5432A44E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28DEDE-B7E5-E5D4-6552-D86AD9410E6D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179B2E2-20D4-CBDC-178E-A7D100FDD70B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ervo de Deus">
            <a:hlinkClick r:id="" action="ppaction://media"/>
            <a:extLst>
              <a:ext uri="{FF2B5EF4-FFF2-40B4-BE49-F238E27FC236}">
                <a16:creationId xmlns:a16="http://schemas.microsoft.com/office/drawing/2014/main" id="{B61A2678-7721-AD93-00EF-6C0AC3CC51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50F5B-7D1B-539D-BF0C-72258E8C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D797DE5-BD84-EC60-BBA7-275C4EA82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DC55083-607E-466D-B091-1D194DAFF651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4A9E2C5-F7B1-42EA-2C34-B42B8066AE7A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31AF267-90CA-CD89-8B93-72B2B9A0B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ABEC59-B518-E966-F89E-43E3DFD50D56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52CD8DB-A85D-C8B6-B356-5AE637E9E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74D3F3E-636F-585D-E268-25BB8341DEA1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10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04559DAD-8F50-077A-D186-1970DE6E5D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1FCC7B3-9799-6D48-309E-76B418CD5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F2C59A3-9C8B-284C-19F6-7C895982AFF8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8FC68A7-A815-7B78-3CF4-66FAF34661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As </a:t>
            </a:r>
            <a:r>
              <a:rPr lang="en-US" sz="12800" err="1">
                <a:latin typeface="Century Gothic" panose="020B0502020202020204" pitchFamily="34" charset="0"/>
              </a:rPr>
              <a:t>crianças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vão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correndo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, 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quando</a:t>
            </a:r>
            <a:r>
              <a:rPr lang="en-US" sz="12800">
                <a:latin typeface="Century Gothic" panose="020B0502020202020204" pitchFamily="34" charset="0"/>
              </a:rPr>
              <a:t>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chamar.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778BF4E-A815-BECF-4168-470200710987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4C1981F5-293F-CC2B-1256-0797ADEAC6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FC4862F-9007-2853-7471-34339BEBB337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35FA39-604F-3ABF-32D5-78E40F950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EDA9F66-948F-BC73-28BB-C7F66318F4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3B4211C-702C-3670-E2BA-2DDB48EDC5BD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10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72E84C43-726C-CFF8-86AC-F1727DB3C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518AC9B-3BA0-79F6-8678-F24EB023A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76DC4C8D-C5D1-064B-A757-EAA2891CBC1B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3C97E54-2C56-FB2A-3FEE-19841182B2F6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478D0EF-331C-7394-30B2-AC2A8EF07B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B16821AF-0ED1-201B-7503-619C9AE3A5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B3B1D77-106A-1990-E31F-DF9EC7381E2F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235E98E-8A63-EF0D-03BD-EDFB9D750895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F11C460-B630-6B29-93CF-EB88C29E9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64F1FA41-9056-3097-C2C9-B389CE6D3329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6CCCC64-153F-0C0E-06D9-672CE656E80A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6A5AD00-6FC7-1BF8-EDB6-63C9D9510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AD31BA7-4911-0406-5852-EBC4BEF06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9A8E7344-C16E-DEE8-F4FB-339786AD5984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118998-5762-137E-11A2-8775573EFF98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62600CC-4987-472D-BAB1-F54BD7C63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0EF89C9-3142-3B6A-0308-0148BBE620B6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01FEDF17-C7CA-BD94-6316-6905C4985D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5103CA-3921-2F5F-9C18-95C2A7312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E2D753-1F8D-49CF-424C-6497F0B3C8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03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DB22B7-0FB8-ACE7-5C45-8CA243F80F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714" y="1"/>
            <a:ext cx="947057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24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9D60C0-425D-4D70-5113-5D001010C3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843" y="3085"/>
            <a:ext cx="9466313" cy="685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26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19FB73-754F-210C-A077-60A22089B6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54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4742DF-FB11-2782-8703-368927A85406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8A758F63-775F-96A7-ED02-48052C8C54BB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8BB4F72-A2A2-9098-CC23-989B29C9FD9E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659BC22-F536-DEF6-96EA-BE9C323AF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5B379138-4B22-4309-C252-F7EEDEFFB61D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52B33F6-3287-8447-CDCC-254B4189928A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947B726-61EE-F817-DCD5-DF3A2CFEE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ADE5671-5CC1-33A0-9A43-8F8E979EDB8D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B79040E1-80FC-9A8C-CAF7-E9B6726694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F2C4AB6-D273-FF96-EA22-054116FB9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687F6D31-A1CE-F9F8-16FB-BF66645E33F9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EC55F5-6711-31F3-06C9-7DF82F48E5F2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1EC3327-040E-D00A-2E58-53AA4567B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FCC679B-0043-7DF8-C6FB-EE1DF30EB622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4E7078C6-5F0A-261D-DE19-037EF9CE65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718745-B15D-45B2-7A31-125CFEB22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C83D1208-DDEF-8C28-FC14-2D08C40DBF44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E4EB97E-E135-C233-F2E0-4F26FDB36D59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D47D6E-E88F-3504-3C83-582B7C398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3829694-AE53-3BB8-9E1D-95D88AA48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C8F6137-DD73-4385-6D6C-354BC6230BCD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40156CBE-CE16-F233-62B5-C214402CE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854</Words>
  <Application>Microsoft Macintosh PowerPoint</Application>
  <PresentationFormat>Widescreen</PresentationFormat>
  <Paragraphs>147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40</cp:revision>
  <dcterms:created xsi:type="dcterms:W3CDTF">2025-03-02T08:19:28Z</dcterms:created>
  <dcterms:modified xsi:type="dcterms:W3CDTF">2026-10-01T10:40:23Z</dcterms:modified>
</cp:coreProperties>
</file>