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82" r:id="rId2"/>
    <p:sldId id="259" r:id="rId3"/>
    <p:sldId id="260" r:id="rId4"/>
    <p:sldId id="261" r:id="rId5"/>
    <p:sldId id="284" r:id="rId6"/>
    <p:sldId id="262" r:id="rId7"/>
    <p:sldId id="263" r:id="rId8"/>
    <p:sldId id="264" r:id="rId9"/>
    <p:sldId id="269" r:id="rId10"/>
    <p:sldId id="285" r:id="rId11"/>
    <p:sldId id="270" r:id="rId12"/>
    <p:sldId id="283" r:id="rId13"/>
    <p:sldId id="286" r:id="rId14"/>
    <p:sldId id="287" r:id="rId15"/>
    <p:sldId id="288" r:id="rId16"/>
    <p:sldId id="289" r:id="rId17"/>
    <p:sldId id="274" r:id="rId18"/>
    <p:sldId id="276" r:id="rId19"/>
    <p:sldId id="277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9EA692-DD1A-6C49-9208-462F2670218B}" v="3" dt="2026-10-01T10:20:34.9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85"/>
    <p:restoredTop sz="94616"/>
  </p:normalViewPr>
  <p:slideViewPr>
    <p:cSldViewPr snapToGrid="0">
      <p:cViewPr varScale="1">
        <p:scale>
          <a:sx n="123" d="100"/>
          <a:sy n="123" d="100"/>
        </p:scale>
        <p:origin x="192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44B1F-F6A8-6740-AB0F-DC5864FA3F4D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16F1F-F1BA-5C42-B142-F676499A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98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5CC7E-FA74-C748-A874-1C8A5B045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3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DBD6CF2-EF2B-50EE-C188-62029F5E727B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70E562-EAA1-6EB7-30F9-BAEBAFEC933A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164D2E5A-4939-0DBD-6316-A6AF9CBA0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7760" y="463031"/>
            <a:ext cx="8668823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ti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c-tac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03D8FCF6-9E7A-5FE3-26D5-2AC2C9E09F8D}"/>
              </a:ext>
            </a:extLst>
          </p:cNvPr>
          <p:cNvSpPr txBox="1">
            <a:spLocks/>
          </p:cNvSpPr>
          <p:nvPr/>
        </p:nvSpPr>
        <p:spPr>
          <a:xfrm>
            <a:off x="265258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46AE87B4-2199-736B-4DF6-39CA964B6C7C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83A10D9-EDCA-B27C-D6BD-21C7D23683F0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1CEB37C-31DA-D250-8B04-CD717ED494DD}"/>
              </a:ext>
            </a:extLst>
          </p:cNvPr>
          <p:cNvSpPr txBox="1">
            <a:spLocks/>
          </p:cNvSpPr>
          <p:nvPr/>
        </p:nvSpPr>
        <p:spPr>
          <a:xfrm>
            <a:off x="4487077" y="1203365"/>
            <a:ext cx="5947337" cy="4860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escola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começou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endParaRPr lang="en-US" sz="3500" i="1">
              <a:latin typeface="Helvetica" pitchFamily="2" charset="0"/>
            </a:endParaRPr>
          </a:p>
          <a:p>
            <a:endParaRPr lang="en-US" sz="2000" i="1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E4CF19C-B810-37F8-8EC4-D851A1784BBA}"/>
              </a:ext>
            </a:extLst>
          </p:cNvPr>
          <p:cNvSpPr txBox="1">
            <a:spLocks/>
          </p:cNvSpPr>
          <p:nvPr/>
        </p:nvSpPr>
        <p:spPr>
          <a:xfrm>
            <a:off x="2636108" y="642788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Tick-tock Song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,” public domain. From Little Voices Praise Him, #2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9" name="Canção do Tic-Tac">
            <a:hlinkClick r:id="" action="ppaction://media"/>
            <a:extLst>
              <a:ext uri="{FF2B5EF4-FFF2-40B4-BE49-F238E27FC236}">
                <a16:creationId xmlns:a16="http://schemas.microsoft.com/office/drawing/2014/main" id="{2928785B-A4B8-05E2-FF11-0FA696220F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53" y="16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3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65BF17E-A3E7-CBDF-7F6C-6D90AC798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Sábado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210B832-FB80-C713-542F-33F75ED542C6}"/>
              </a:ext>
            </a:extLst>
          </p:cNvPr>
          <p:cNvSpPr txBox="1">
            <a:spLocks/>
          </p:cNvSpPr>
          <p:nvPr/>
        </p:nvSpPr>
        <p:spPr>
          <a:xfrm>
            <a:off x="2586681" y="6388444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Instrumentos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Musicais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12B55E7-1C76-01B7-ED58-D5F2A20F4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6421" y="1687401"/>
            <a:ext cx="8200577" cy="3988392"/>
          </a:xfrm>
        </p:spPr>
        <p:txBody>
          <a:bodyPr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um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especial.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Eu </a:t>
            </a:r>
            <a:r>
              <a:rPr lang="en-US" sz="3200" dirty="0" err="1">
                <a:latin typeface="Century Gothic" panose="020B0502020202020204" pitchFamily="34" charset="0"/>
              </a:rPr>
              <a:t>gosto</a:t>
            </a:r>
            <a:r>
              <a:rPr lang="en-US" sz="3200" dirty="0">
                <a:latin typeface="Century Gothic" panose="020B0502020202020204" pitchFamily="34" charset="0"/>
              </a:rPr>
              <a:t> de </a:t>
            </a:r>
            <a:r>
              <a:rPr lang="en-US" sz="3200" dirty="0" err="1">
                <a:latin typeface="Century Gothic" panose="020B0502020202020204" pitchFamily="34" charset="0"/>
              </a:rPr>
              <a:t>ir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 e </a:t>
            </a:r>
            <a:r>
              <a:rPr lang="en-US" sz="3200" dirty="0" err="1">
                <a:latin typeface="Century Gothic" panose="020B0502020202020204" pitchFamily="34" charset="0"/>
              </a:rPr>
              <a:t>orar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um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especial.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Pelo Sábado </a:t>
            </a:r>
            <a:r>
              <a:rPr lang="en-US" sz="3200" dirty="0" err="1">
                <a:latin typeface="Century Gothic" panose="020B0502020202020204" pitchFamily="34" charset="0"/>
              </a:rPr>
              <a:t>agradeço</a:t>
            </a:r>
            <a:r>
              <a:rPr lang="en-US" sz="3200" dirty="0">
                <a:latin typeface="Century Gothic" panose="020B0502020202020204" pitchFamily="34" charset="0"/>
              </a:rPr>
              <a:t>. </a:t>
            </a:r>
          </a:p>
          <a:p>
            <a:pPr algn="l"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  <a:p>
            <a:pPr algn="l"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Pelo Sábado </a:t>
            </a:r>
            <a:r>
              <a:rPr lang="en-US" sz="3200" dirty="0" err="1">
                <a:latin typeface="Century Gothic" panose="020B0502020202020204" pitchFamily="34" charset="0"/>
              </a:rPr>
              <a:t>agradeço</a:t>
            </a:r>
            <a:r>
              <a:rPr lang="en-US" sz="3200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6AC7AC9-757B-95D7-0AE9-354E50926469}"/>
              </a:ext>
            </a:extLst>
          </p:cNvPr>
          <p:cNvSpPr txBox="1">
            <a:spLocks/>
          </p:cNvSpPr>
          <p:nvPr/>
        </p:nvSpPr>
        <p:spPr>
          <a:xfrm>
            <a:off x="2798288" y="647350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“The Sabbath” by Rosie Smith, 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copyright © 2024 General Conference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Corporation®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O Sábado">
            <a:hlinkClick r:id="" action="ppaction://media"/>
            <a:extLst>
              <a:ext uri="{FF2B5EF4-FFF2-40B4-BE49-F238E27FC236}">
                <a16:creationId xmlns:a16="http://schemas.microsoft.com/office/drawing/2014/main" id="{28E5B4C9-0F81-1376-F04B-47C9383886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2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C9497C-5613-9D09-D56B-5FB83810C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9149E23-8BC5-6E7A-E6BE-A1FCCDA5759B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332C601-76F6-AF72-FD8E-9BA3E3936481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quem triste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abraço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preciso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ajudar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6400" kern="10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64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6400" kern="10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Servo de Deus">
            <a:hlinkClick r:id="" action="ppaction://media"/>
            <a:extLst>
              <a:ext uri="{FF2B5EF4-FFF2-40B4-BE49-F238E27FC236}">
                <a16:creationId xmlns:a16="http://schemas.microsoft.com/office/drawing/2014/main" id="{5C3B8801-DBD9-FA10-5ED9-CC248CB972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50F5B-7D1B-539D-BF0C-72258E8CB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9923D5C-BA1E-8127-E643-A5E3F7BDD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0434BD7-D482-D698-A5BD-F4D5A9C9C449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1682ACB-AE36-99CE-39B7-5848476CBCC4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muitos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partilhar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pelos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doentes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  <a:endParaRPr lang="en-US" sz="64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5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A2AF69-CD8E-4B98-D742-982505FCE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rinquedos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G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uardar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A9E9D32-CF1E-4829-9E54-B13E16BEFE6E}"/>
              </a:ext>
            </a:extLst>
          </p:cNvPr>
          <p:cNvSpPr txBox="1">
            <a:spLocks/>
          </p:cNvSpPr>
          <p:nvPr/>
        </p:nvSpPr>
        <p:spPr>
          <a:xfrm>
            <a:off x="3147236" y="6074220"/>
            <a:ext cx="1607643" cy="4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Brinquedos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A2C3D43-C677-68BE-0E16-90A5AE6F5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8430" y="1530226"/>
            <a:ext cx="7578209" cy="3797547"/>
          </a:xfrm>
        </p:spPr>
        <p:txBody>
          <a:bodyPr anchor="ctr">
            <a:normAutofit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Chegou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endParaRPr lang="en-US" sz="320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US" sz="2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epete</a:t>
            </a: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9581CC-2E0A-4473-77B4-330A8F14EBBF}"/>
              </a:ext>
            </a:extLst>
          </p:cNvPr>
          <p:cNvSpPr txBox="1">
            <a:spLocks/>
          </p:cNvSpPr>
          <p:nvPr/>
        </p:nvSpPr>
        <p:spPr>
          <a:xfrm>
            <a:off x="2776353" y="646284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</a:rPr>
              <a:t>North America Division Corporation of Seventh-day Adventists ®. From Little Voices Praise Him, #294. Used by permission.</a:t>
            </a:r>
          </a:p>
        </p:txBody>
      </p:sp>
      <p:pic>
        <p:nvPicPr>
          <p:cNvPr id="10" name="Os Meus Brinquedos Vou Guardar">
            <a:hlinkClick r:id="" action="ppaction://media"/>
            <a:extLst>
              <a:ext uri="{FF2B5EF4-FFF2-40B4-BE49-F238E27FC236}">
                <a16:creationId xmlns:a16="http://schemas.microsoft.com/office/drawing/2014/main" id="{D152A3E7-A36D-54BD-5627-675A3A1F81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AAA9997-4CAB-63B0-2A92-58B4C80779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Quando a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Mãe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Chama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57B32C0-4EE6-D260-0DE3-CB12DD975F7C}"/>
              </a:ext>
            </a:extLst>
          </p:cNvPr>
          <p:cNvSpPr txBox="1">
            <a:spLocks/>
          </p:cNvSpPr>
          <p:nvPr/>
        </p:nvSpPr>
        <p:spPr>
          <a:xfrm>
            <a:off x="2574323" y="6306827"/>
            <a:ext cx="253325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animais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peluche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436C404-5235-E101-F937-939958C30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2072" y="928769"/>
            <a:ext cx="8876890" cy="5109670"/>
          </a:xfrm>
        </p:spPr>
        <p:txBody>
          <a:bodyPr>
            <a:normAutofit fontScale="25000" lnSpcReduction="20000"/>
          </a:bodyPr>
          <a:lstStyle/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endParaRPr lang="en-US" sz="200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dirty="0">
                <a:latin typeface="Century Gothic" panose="020B0502020202020204" pitchFamily="34" charset="0"/>
              </a:rPr>
              <a:t>Quando a </a:t>
            </a:r>
            <a:r>
              <a:rPr lang="en-US" sz="12800" dirty="0" err="1">
                <a:latin typeface="Century Gothic" panose="020B0502020202020204" pitchFamily="34" charset="0"/>
              </a:rPr>
              <a:t>mãe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diz</a:t>
            </a:r>
            <a:r>
              <a:rPr lang="en-US" sz="12800" dirty="0">
                <a:latin typeface="Century Gothic" panose="020B0502020202020204" pitchFamily="34" charset="0"/>
              </a:rPr>
              <a:t>: “</a:t>
            </a:r>
            <a:r>
              <a:rPr lang="en-US" sz="12800" dirty="0" err="1">
                <a:latin typeface="Century Gothic" panose="020B0502020202020204" pitchFamily="34" charset="0"/>
              </a:rPr>
              <a:t>venham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cá</a:t>
            </a:r>
            <a:r>
              <a:rPr lang="en-US" sz="12800" dirty="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dirty="0">
                <a:latin typeface="Century Gothic" panose="020B0502020202020204" pitchFamily="34" charset="0"/>
              </a:rPr>
              <a:t>Quem </a:t>
            </a:r>
            <a:r>
              <a:rPr lang="en-US" sz="12800" dirty="0" err="1">
                <a:latin typeface="Century Gothic" panose="020B0502020202020204" pitchFamily="34" charset="0"/>
              </a:rPr>
              <a:t>é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que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corre</a:t>
            </a:r>
            <a:r>
              <a:rPr lang="en-US" sz="12800" dirty="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dirty="0">
                <a:latin typeface="Century Gothic" panose="020B0502020202020204" pitchFamily="34" charset="0"/>
              </a:rPr>
              <a:t>Quem </a:t>
            </a:r>
            <a:r>
              <a:rPr lang="en-US" sz="12800" dirty="0" err="1">
                <a:latin typeface="Century Gothic" panose="020B0502020202020204" pitchFamily="34" charset="0"/>
              </a:rPr>
              <a:t>é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que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corre</a:t>
            </a:r>
            <a:r>
              <a:rPr lang="en-US" sz="12800" dirty="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dirty="0">
                <a:latin typeface="Century Gothic" panose="020B0502020202020204" pitchFamily="34" charset="0"/>
              </a:rPr>
              <a:t>Quando a </a:t>
            </a:r>
            <a:r>
              <a:rPr lang="en-US" sz="12800" dirty="0" err="1">
                <a:latin typeface="Century Gothic" panose="020B0502020202020204" pitchFamily="34" charset="0"/>
              </a:rPr>
              <a:t>mãe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diz</a:t>
            </a:r>
            <a:r>
              <a:rPr lang="en-US" sz="12800" dirty="0">
                <a:latin typeface="Century Gothic" panose="020B0502020202020204" pitchFamily="34" charset="0"/>
              </a:rPr>
              <a:t>: “</a:t>
            </a:r>
            <a:r>
              <a:rPr lang="en-US" sz="12800" dirty="0" err="1">
                <a:latin typeface="Century Gothic" panose="020B0502020202020204" pitchFamily="34" charset="0"/>
              </a:rPr>
              <a:t>venham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cá</a:t>
            </a:r>
            <a:r>
              <a:rPr lang="en-US" sz="12800" dirty="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dirty="0">
                <a:latin typeface="Century Gothic" panose="020B0502020202020204" pitchFamily="34" charset="0"/>
              </a:rPr>
              <a:t>As </a:t>
            </a:r>
            <a:r>
              <a:rPr lang="en-US" sz="12800" dirty="0" err="1">
                <a:latin typeface="Century Gothic" panose="020B0502020202020204" pitchFamily="34" charset="0"/>
              </a:rPr>
              <a:t>crianças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vão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correndo</a:t>
            </a:r>
            <a:r>
              <a:rPr lang="en-US" sz="1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2800" dirty="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dirty="0">
                <a:latin typeface="Century Gothic" panose="020B0502020202020204" pitchFamily="34" charset="0"/>
              </a:rPr>
              <a:t>Quem as </a:t>
            </a:r>
            <a:r>
              <a:rPr lang="en-US" sz="12800" dirty="0" err="1">
                <a:latin typeface="Century Gothic" panose="020B0502020202020204" pitchFamily="34" charset="0"/>
              </a:rPr>
              <a:t>ensinou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foi</a:t>
            </a:r>
            <a:r>
              <a:rPr lang="en-US" sz="12800" dirty="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dirty="0">
                <a:latin typeface="Century Gothic" panose="020B0502020202020204" pitchFamily="34" charset="0"/>
              </a:rPr>
              <a:t>A </a:t>
            </a:r>
            <a:r>
              <a:rPr lang="en-US" sz="12800" dirty="0" err="1">
                <a:latin typeface="Century Gothic" panose="020B0502020202020204" pitchFamily="34" charset="0"/>
              </a:rPr>
              <a:t>correrem</a:t>
            </a:r>
            <a:r>
              <a:rPr lang="en-US" sz="12800" dirty="0">
                <a:latin typeface="Century Gothic" panose="020B0502020202020204" pitchFamily="34" charset="0"/>
              </a:rPr>
              <a:t>, a </a:t>
            </a:r>
            <a:r>
              <a:rPr lang="en-US" sz="12800" dirty="0" err="1">
                <a:latin typeface="Century Gothic" panose="020B0502020202020204" pitchFamily="34" charset="0"/>
              </a:rPr>
              <a:t>correrem</a:t>
            </a:r>
            <a:r>
              <a:rPr lang="en-US" sz="1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dirty="0">
                <a:latin typeface="Century Gothic" panose="020B0502020202020204" pitchFamily="34" charset="0"/>
              </a:rPr>
              <a:t>Quem as </a:t>
            </a:r>
            <a:r>
              <a:rPr lang="en-US" sz="12800" dirty="0" err="1">
                <a:latin typeface="Century Gothic" panose="020B0502020202020204" pitchFamily="34" charset="0"/>
              </a:rPr>
              <a:t>ensinou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foi</a:t>
            </a:r>
            <a:r>
              <a:rPr lang="en-US" sz="12800" dirty="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dirty="0">
                <a:latin typeface="Century Gothic" panose="020B0502020202020204" pitchFamily="34" charset="0"/>
              </a:rPr>
              <a:t>A </a:t>
            </a:r>
            <a:r>
              <a:rPr lang="en-US" sz="12800" dirty="0" err="1">
                <a:latin typeface="Century Gothic" panose="020B0502020202020204" pitchFamily="34" charset="0"/>
              </a:rPr>
              <a:t>correrem</a:t>
            </a:r>
            <a:r>
              <a:rPr lang="en-US" sz="12800" dirty="0">
                <a:latin typeface="Century Gothic" panose="020B0502020202020204" pitchFamily="34" charset="0"/>
              </a:rPr>
              <a:t> </a:t>
            </a:r>
            <a:r>
              <a:rPr lang="en-US" sz="12800" dirty="0" err="1">
                <a:latin typeface="Century Gothic" panose="020B0502020202020204" pitchFamily="34" charset="0"/>
              </a:rPr>
              <a:t>quando</a:t>
            </a:r>
            <a:r>
              <a:rPr lang="en-US" sz="12800" dirty="0">
                <a:latin typeface="Century Gothic" panose="020B0502020202020204" pitchFamily="34" charset="0"/>
              </a:rPr>
              <a:t> a </a:t>
            </a:r>
            <a:r>
              <a:rPr lang="en-US" sz="12800" dirty="0" err="1">
                <a:latin typeface="Century Gothic" panose="020B0502020202020204" pitchFamily="34" charset="0"/>
              </a:rPr>
              <a:t>mãe</a:t>
            </a:r>
            <a:r>
              <a:rPr lang="en-US" sz="12800" dirty="0">
                <a:latin typeface="Century Gothic" panose="020B0502020202020204" pitchFamily="34" charset="0"/>
              </a:rPr>
              <a:t> chamar.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6010B8D-B300-E866-7578-1CD528756258}"/>
              </a:ext>
            </a:extLst>
          </p:cNvPr>
          <p:cNvSpPr txBox="1">
            <a:spLocks/>
          </p:cNvSpPr>
          <p:nvPr/>
        </p:nvSpPr>
        <p:spPr>
          <a:xfrm>
            <a:off x="2445488" y="6437961"/>
            <a:ext cx="9746512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“When a Mother Calls” by Kathryn B. Myers, copyright © 1958. From Little Voices Praise Him, #274. Used by permission.</a:t>
            </a:r>
            <a:endParaRPr kumimoji="0" lang="en-US" sz="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Quando a Mãe Chama">
            <a:hlinkClick r:id="" action="ppaction://media"/>
            <a:extLst>
              <a:ext uri="{FF2B5EF4-FFF2-40B4-BE49-F238E27FC236}">
                <a16:creationId xmlns:a16="http://schemas.microsoft.com/office/drawing/2014/main" id="{A210DA15-6D04-EA49-A613-12558D2B31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FA9B737D-62B9-C31C-A0B4-040B496976D3}"/>
              </a:ext>
            </a:extLst>
          </p:cNvPr>
          <p:cNvSpPr txBox="1">
            <a:spLocks/>
          </p:cNvSpPr>
          <p:nvPr/>
        </p:nvSpPr>
        <p:spPr>
          <a:xfrm>
            <a:off x="257432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(bater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palmas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9A2DBC-0EAB-2FBB-C4FE-4D3620D588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eliz o Lar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F1B4F89-148F-EEC9-64E0-518CA4BDC3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6511" y="896870"/>
            <a:ext cx="7339626" cy="5341504"/>
          </a:xfrm>
        </p:spPr>
        <p:txBody>
          <a:bodyPr anchor="ctr">
            <a:no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feliz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lar.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3276ADA-3F0D-8EAD-14BC-70AB4E0405D4}"/>
              </a:ext>
            </a:extLst>
          </p:cNvPr>
          <p:cNvSpPr txBox="1">
            <a:spLocks/>
          </p:cNvSpPr>
          <p:nvPr/>
        </p:nvSpPr>
        <p:spPr>
          <a:xfrm>
            <a:off x="2726724" y="653948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  <a:cs typeface="Times New Roman" panose="02020603050405020304" pitchFamily="18" charset="0"/>
              </a:rPr>
              <a:t>“With Jesus in the Family” by Anonymous. From Little Voices Praise Him, #273.</a:t>
            </a:r>
          </a:p>
        </p:txBody>
      </p:sp>
      <p:pic>
        <p:nvPicPr>
          <p:cNvPr id="10" name="É Feliz o Lar">
            <a:hlinkClick r:id="" action="ppaction://media"/>
            <a:extLst>
              <a:ext uri="{FF2B5EF4-FFF2-40B4-BE49-F238E27FC236}">
                <a16:creationId xmlns:a16="http://schemas.microsoft.com/office/drawing/2014/main" id="{49A274D1-EA09-FA82-B465-5C82F652F3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AD479B0-C865-4A85-5456-FB910D727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FE908EE3-784C-9416-A234-B917A57F26AD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B9F3DC5-0D52-D3CA-9F47-5A9F651EDBFC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47C5EA1-5BD2-A0EE-EF7C-E65CB3F1E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105EB116-4DBD-ABEA-BD20-E4828E5059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0A4DD8C-B852-6B09-B713-CC0FCAF326AC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DBC60E4-9333-1934-6776-CC000DDA2FC4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CCF8B01-6A7D-8BC7-5BF2-D936364FC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A13E950C-248A-82A9-F20F-C459202C7119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C84388B-1EDB-C14A-A7DD-42A726D96F5C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D1B27C2-8A30-9DC3-5063-95C48DD33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44AF739-7F75-C652-8C6B-B48362A2E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04612102-BCA1-B042-458F-F88132A42AC4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CFCBF50-296A-C996-C4CE-571E406AF0BB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9DF8A51-D3C8-E29D-C56D-6F6B64D536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F7C09C-4391-CDB8-1426-A388A2E3DDEC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A7CD8FE0-9C5C-038A-09AC-B4C67CB9BE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09532-9091-E737-9EEC-67CE2C29A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76F9DC-5E0B-46EA-FB5F-151242FA73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0851" y="0"/>
            <a:ext cx="4770297" cy="685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54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0AF1DB-A028-C133-1ECE-815AC3BD86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418" y="0"/>
            <a:ext cx="9535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26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F5A65B-0832-AE7C-4FBD-1D016C5717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348" y="0"/>
            <a:ext cx="9475304" cy="686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74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37A2FB-4EF9-B90F-15C9-24D55F674D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04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A2751E-FD6C-1B23-5107-B02AA22E6D76}"/>
              </a:ext>
            </a:extLst>
          </p:cNvPr>
          <p:cNvSpPr txBox="1"/>
          <p:nvPr/>
        </p:nvSpPr>
        <p:spPr>
          <a:xfrm>
            <a:off x="2172586" y="2028616"/>
            <a:ext cx="7846828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não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vos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esqueçais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bem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e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repartir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com outros.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Hebreus</a:t>
            </a:r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13:16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AE882C47-6B20-98D8-6311-354B4847CAF2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BD9A055-5818-1BD7-4883-881010E9F88E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EE1168F-85C3-E6B9-E13E-4CAC452DD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F4A580ED-64DE-E9E3-C950-7D40343948F0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D0AE5D5-D929-8A1A-3AFD-B82D366100E8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FAFD852-EEA6-9251-FF53-CF6258B7D7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Ele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0AC7765-66A8-CAB3-0A9B-A23AD4E191BA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B05F5700-17E3-6848-1A65-3C0C84B48B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8512D4D-29A0-E003-E5AA-892C2DB1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543DC434-2EEC-01F4-C32F-7947F3D96457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FF91281-CC0F-AC19-02B2-AEB5205D1331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F968ED4-C2D5-E528-34EE-BD9D20613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26FE7BE-FB2D-49C7-76ED-3D60F56100DA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75AC1BDA-F8AA-A4AB-6039-31D9B7616B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692D6A-CB6B-41B9-96E5-B0F9DAD62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517E356C-3616-CB53-6E81-B982E108B78F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0CD82E0-9118-41D8-5345-841C73D8BAAB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278D68E-F247-AF5E-3360-D00DD564CC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6A30285-70AF-71B4-6BA9-C0FB57C67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B1455E3-BCD4-4FCB-07DD-A5699701389E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90EC68FC-DCA2-920C-4B4B-5707F66B5B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854</Words>
  <Application>Microsoft Macintosh PowerPoint</Application>
  <PresentationFormat>Widescreen</PresentationFormat>
  <Paragraphs>147</Paragraphs>
  <Slides>21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Times New Roman</vt:lpstr>
      <vt:lpstr>Office Theme</vt:lpstr>
      <vt:lpstr>PowerPoint Presentation</vt:lpstr>
      <vt:lpstr>Canção do tic-tac</vt:lpstr>
      <vt:lpstr>O Sábado</vt:lpstr>
      <vt:lpstr>Servo de Deus</vt:lpstr>
      <vt:lpstr>Servo de Deus</vt:lpstr>
      <vt:lpstr>Os Meus Brinquedos Vou Guardar</vt:lpstr>
      <vt:lpstr>Quando a Mãe Chama</vt:lpstr>
      <vt:lpstr>É Feliz o Lar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41</cp:revision>
  <dcterms:created xsi:type="dcterms:W3CDTF">2025-03-02T08:19:28Z</dcterms:created>
  <dcterms:modified xsi:type="dcterms:W3CDTF">2026-10-01T10:29:02Z</dcterms:modified>
</cp:coreProperties>
</file>