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8" r:id="rId6"/>
    <p:sldId id="262" r:id="rId7"/>
    <p:sldId id="263" r:id="rId8"/>
    <p:sldId id="264" r:id="rId9"/>
    <p:sldId id="269" r:id="rId10"/>
    <p:sldId id="289" r:id="rId11"/>
    <p:sldId id="270" r:id="rId12"/>
    <p:sldId id="283" r:id="rId13"/>
    <p:sldId id="284" r:id="rId14"/>
    <p:sldId id="285" r:id="rId15"/>
    <p:sldId id="286" r:id="rId16"/>
    <p:sldId id="287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19710D-493F-3849-B926-D57402A5D8D9}" v="4" dt="2026-10-01T10:10:59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7"/>
    <p:restoredTop sz="94606"/>
  </p:normalViewPr>
  <p:slideViewPr>
    <p:cSldViewPr snapToGrid="0">
      <p:cViewPr varScale="1">
        <p:scale>
          <a:sx n="119" d="100"/>
          <a:sy n="119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3937D3-2766-B547-A248-C7D982542655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BF2E6-3736-304F-9ECD-5C70D90E2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0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54DE30B-13C9-9118-ACA3-D47EEB6B2EDF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2836AAF-B537-4474-135D-591D7C864A68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D2BB983-8C0B-C2A9-CF72-8F57B9E90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B769897-585C-2D13-6139-36EEF7FF7C26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3A940298-B108-A24A-8C54-465D58014E83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41AAE04-C4B3-9589-6B03-058CFA2CBF4A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6E5A901-6376-826F-7786-6148A9565597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O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  <a:br>
              <a:rPr lang="en-US" sz="3200" dirty="0">
                <a:effectLst/>
                <a:latin typeface="Century Gothic" panose="020B0502020202020204" pitchFamily="34" charset="0"/>
              </a:rPr>
            </a:br>
            <a:endParaRPr lang="en-US" sz="2000" i="1" dirty="0">
              <a:effectLst/>
              <a:latin typeface="Helvetica" pitchFamily="2" charset="0"/>
            </a:endParaRPr>
          </a:p>
          <a:p>
            <a:pPr algn="l">
              <a:buNone/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346D086-E250-31E1-ECC5-923E8A943510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C7CD055F-9E4E-64B8-DD89-91A16B157C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9C85795-AB3F-A6CA-E35D-1EAF315FB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11727A9-3EFF-33CB-64E3-C93CB73106D2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42AF561-EFDF-0BD1-86B0-CD10D4CAD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0BE4EBC-B56E-03ED-C72B-9E9923596254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E24790D0-02A7-1BE5-75CA-54409E600F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713EA8-B259-F5CF-D5AE-F57ADC8DD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2FF14C4-42C3-FECF-8D80-904E8DBBEFA0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C55931B-F1A6-A398-E952-A5635EEB5890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93FF9FAC-B722-25FF-3450-482AB7DC97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1F84C93-94DB-6EF0-A60C-DCE035847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C2148AE-AE9C-D1F3-2438-FF4A98C95CD6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21F7427-F6CE-5024-1121-7B4823CED8A8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DE4FE71-2F6D-7164-302B-35084A2C7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AE29999-3B7F-D9CB-4588-31453FDBA5BC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EDF0696-33EF-C459-DDAA-FD3B6A360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F332B7A-1394-8AA5-4B15-CB5FD35AE5F4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71F2214B-9BE8-47FE-A841-2F7D6C781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CBCF45B-D25C-602E-5EF5-6C07AED0C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0A0C861-0E93-E1E4-DC24-4DCF289A9027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6DB1904-57C7-5CE0-D943-1BE09B704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0BADDC-2D3C-DF9D-9A1D-5D456BEE4496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1D904026-BCAC-4A7C-08B8-8C596ED923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CF964C16-5226-0C73-31F2-B13E50D83BD9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CF6889-9A62-DB53-3551-E7BB347CB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2FE0F8E-ECE3-769C-EACC-2E23BD8B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09A491C-829C-2645-F91B-39B1229332B9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B13A46A1-D57D-E685-3206-2ED9CCFF8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984EC2A-1262-A281-9F97-E512B4E5B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6B898B3-A92C-58D6-0F18-4394C0E43B10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B373640-BE0E-BF1D-2BF0-C71E799F9422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1D8A24D-BA16-29A2-C167-80A38AF088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91747CBC-95E2-8614-3FCB-440C7F15F2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93C9ADB3-78F0-75BE-8298-1CA813F12C4C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B42D1F5-FCE7-4111-DB7E-523BA2FC41F3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662953-F589-CEC2-4818-CC1AD644B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309FF7BF-7D99-F128-F9B4-7BC6E21213F0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8836BD4-205A-000B-747A-3FC57D7BE43C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EA12D12-5D59-DC5A-4462-1325F838C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F1B497A-5A4D-CD67-56F5-6334D21F7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AB6CC674-B4F0-21C6-6EDE-49146CF56EFA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53F4061-19E2-69B3-3DB9-070BA45E1F4E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A0A3F29-FF8E-BB5F-D60F-523D0D50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ED5E2B7-930D-D683-2D42-426289AC3B38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63851CFD-3651-851C-4454-734AC87A0D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E3B54D-F3E3-605F-AD13-E705E0D63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D7D4CE-D402-4040-6370-13F0E4BEA6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54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E17FF-FD1D-E980-682A-39A41E2FA2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418" y="0"/>
            <a:ext cx="9535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09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3BD318-25AD-7857-04B5-108147ADE0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714" y="1"/>
            <a:ext cx="947057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7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3BCF57-7822-8442-0E2B-9FB91EB196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1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8927D3-C17B-FC36-78B2-9980726598A7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7C86E73E-BBF7-2DD1-8C05-5089A8234667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C7197C-B8D3-6779-326F-6A49E252096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5987598-5311-CB5B-A72C-820CE30991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CDAA367F-3CE8-910A-556D-F37D72E9E2DD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86F472C-DA4D-C6F9-8F73-0EFE5BCE019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1EAB25F-6A70-B17D-71CF-C81EEBC1E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912D365-1914-01F1-F3B3-456237663076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98264808-2F83-CA0A-76EC-156209CBFC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114469F-A18C-DFE2-20F4-028DF3940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189320D6-DA31-075E-A2C1-8665550ACC05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8456514-E92D-320A-CD82-22EBCAF91A0A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E02F156-1353-7644-E779-697520D7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6562EBA-5F67-EF01-4AC4-BA3287C440E4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1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189051AE-C6CB-58F2-F6C0-477AA20177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BC2FF8-350A-39E9-1B84-2C8C3A095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5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A21DBEE-46B7-64DF-D28D-B17B341CC48A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FFA0115-F1C7-EE82-8F91-6B144BFE385E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2FB684-0054-A207-2754-396D590AD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D9FFBD1C-022B-3E80-6937-63461A063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27C1E66-C70E-C66B-D860-2DC1E57A9944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86E2BF5C-81C3-DEDD-B3AC-E571FF2A9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858</Words>
  <Application>Microsoft Macintosh PowerPoint</Application>
  <PresentationFormat>Widescreen</PresentationFormat>
  <Paragraphs>143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42</cp:revision>
  <dcterms:created xsi:type="dcterms:W3CDTF">2025-03-02T08:19:28Z</dcterms:created>
  <dcterms:modified xsi:type="dcterms:W3CDTF">2026-10-01T10:11:44Z</dcterms:modified>
</cp:coreProperties>
</file>