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2" r:id="rId2"/>
    <p:sldId id="259" r:id="rId3"/>
    <p:sldId id="260" r:id="rId4"/>
    <p:sldId id="261" r:id="rId5"/>
    <p:sldId id="292" r:id="rId6"/>
    <p:sldId id="262" r:id="rId7"/>
    <p:sldId id="263" r:id="rId8"/>
    <p:sldId id="289" r:id="rId9"/>
    <p:sldId id="264" r:id="rId10"/>
    <p:sldId id="269" r:id="rId11"/>
    <p:sldId id="291" r:id="rId12"/>
    <p:sldId id="270" r:id="rId13"/>
    <p:sldId id="283" r:id="rId14"/>
    <p:sldId id="284" r:id="rId15"/>
    <p:sldId id="285" r:id="rId16"/>
    <p:sldId id="286" r:id="rId17"/>
    <p:sldId id="287" r:id="rId18"/>
    <p:sldId id="274" r:id="rId19"/>
    <p:sldId id="276" r:id="rId20"/>
    <p:sldId id="277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99E5C6-2CA3-274E-93CC-762304F0D14A}" v="7" dt="2026-10-02T10:59:18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5"/>
    <p:restoredTop sz="94616"/>
  </p:normalViewPr>
  <p:slideViewPr>
    <p:cSldViewPr snapToGrid="0">
      <p:cViewPr varScale="1">
        <p:scale>
          <a:sx n="143" d="100"/>
          <a:sy n="143" d="100"/>
        </p:scale>
        <p:origin x="21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24581-D574-2E4E-8892-1AC244649122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764C1-9BC8-114F-B154-66F453A7C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65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28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034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A8CAD-0786-0771-E0FF-B764B8DA2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E53786-258A-BF24-2E48-84693148C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A7F3F-3FE8-1498-ED5D-145296B47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9B153-2628-E1E0-C74A-940337FF1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842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009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67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1AD9F64-9B16-EF37-CD53-B9E17A09CA7A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88F8FD1-70CF-2910-0D85-A05B77F249F1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C32FECF-5425-145E-A700-19D37468F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6108" y="1075722"/>
            <a:ext cx="261114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Estrela de Natal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E0976C6-F92E-0593-B3B0-1780113BC053}"/>
              </a:ext>
            </a:extLst>
          </p:cNvPr>
          <p:cNvSpPr txBox="1">
            <a:spLocks/>
          </p:cNvSpPr>
          <p:nvPr/>
        </p:nvSpPr>
        <p:spPr>
          <a:xfrm>
            <a:off x="2652584" y="628075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9DF9595-067E-D051-3C6E-1325115CA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2457291"/>
            <a:ext cx="7263555" cy="2900855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lá</a:t>
            </a:r>
            <a:r>
              <a:rPr lang="en-US" sz="3200">
                <a:latin typeface="Century Gothic" panose="020B0502020202020204" pitchFamily="34" charset="0"/>
              </a:rPr>
              <a:t> no </a:t>
            </a:r>
            <a:r>
              <a:rPr lang="en-US" sz="3200" err="1">
                <a:latin typeface="Century Gothic" panose="020B0502020202020204" pitchFamily="34" charset="0"/>
              </a:rPr>
              <a:t>céu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; Jesus </a:t>
            </a:r>
            <a:r>
              <a:rPr lang="en-US" sz="3200" err="1">
                <a:latin typeface="Century Gothic" panose="020B0502020202020204" pitchFamily="34" charset="0"/>
              </a:rPr>
              <a:t>nasceu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cada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vez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mais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Linda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de Natal.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br>
              <a:rPr lang="en-US" sz="2000">
                <a:latin typeface="Century Gothic" panose="020B0502020202020204" pitchFamily="34" charset="0"/>
              </a:rPr>
            </a:b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5F31A75-44C2-F353-5A82-28AC66DCCD99}"/>
              </a:ext>
            </a:extLst>
          </p:cNvPr>
          <p:cNvSpPr txBox="1">
            <a:spLocks/>
          </p:cNvSpPr>
          <p:nvPr/>
        </p:nvSpPr>
        <p:spPr>
          <a:xfrm>
            <a:off x="2794352" y="650720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“Christmas Star” by Janet Sage, © 1990, North America Division Corporation of Seventh-day Adventists®. From Little Voices Praise Him, #143. Used by permission.</a:t>
            </a:r>
          </a:p>
          <a:p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9">
            <a:extLst>
              <a:ext uri="{FF2B5EF4-FFF2-40B4-BE49-F238E27FC236}">
                <a16:creationId xmlns:a16="http://schemas.microsoft.com/office/drawing/2014/main" id="{FCA1BE77-B5A7-3499-72C5-92FDED017D3A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E590658-A00E-6FE6-116B-B87CF1727E8A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Estrela de Natal">
            <a:hlinkClick r:id="" action="ppaction://media"/>
            <a:extLst>
              <a:ext uri="{FF2B5EF4-FFF2-40B4-BE49-F238E27FC236}">
                <a16:creationId xmlns:a16="http://schemas.microsoft.com/office/drawing/2014/main" id="{143A54AE-315F-27DD-0173-A22B997ABD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65B7A69-2A65-D152-9588-C0D810A169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Andando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num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amelo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223ED66-BBD4-D0E1-A62C-21CAB6964E90}"/>
              </a:ext>
            </a:extLst>
          </p:cNvPr>
          <p:cNvSpPr txBox="1">
            <a:spLocks/>
          </p:cNvSpPr>
          <p:nvPr/>
        </p:nvSpPr>
        <p:spPr>
          <a:xfrm>
            <a:off x="2934586" y="6057556"/>
            <a:ext cx="758398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varetas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48DF97C-95C1-0BDF-E4C6-783D8A72F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1294228"/>
            <a:ext cx="7720236" cy="4607838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Os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magos</a:t>
            </a:r>
            <a:r>
              <a:rPr lang="en-US" sz="3200">
                <a:latin typeface="Century Gothic" panose="020B0502020202020204" pitchFamily="34" charset="0"/>
              </a:rPr>
              <a:t> a Belém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chegar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AD5FBD1-E9F0-BD1F-86AE-48232AF19805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“Riding on a Camel” by Janet Sage, © 1990, North America Division Corporation of Seventh-day Adventists ®. From Little Voices Praise Him, #152. Used by permission.</a:t>
            </a:r>
          </a:p>
          <a:p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Andando Num Camelo">
            <a:hlinkClick r:id="" action="ppaction://media"/>
            <a:extLst>
              <a:ext uri="{FF2B5EF4-FFF2-40B4-BE49-F238E27FC236}">
                <a16:creationId xmlns:a16="http://schemas.microsoft.com/office/drawing/2014/main" id="{9B4BE2F6-8913-A91D-DBFE-F1C159323A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256B381-D7DD-34C5-2534-33ACF8A09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4977905-4BF5-C8B6-E875-32FF2444F4F4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3D8F640-7B7A-3C85-C687-80F7F544C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414978B-1873-FB60-52F5-F0FA01970884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Sê Bem-Vindo à Minha Casa">
            <a:hlinkClick r:id="" action="ppaction://media"/>
            <a:extLst>
              <a:ext uri="{FF2B5EF4-FFF2-40B4-BE49-F238E27FC236}">
                <a16:creationId xmlns:a16="http://schemas.microsoft.com/office/drawing/2014/main" id="{69850187-D112-C57A-E6C0-6F5D5B2F52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F2AEC-D360-B646-5EED-E46C08B1C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7CC04FF-A019-A995-0C11-BD15E442B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A8CAB9F-57CF-2C46-64C3-0CFB33CC380B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198A63E-1FE5-AE2B-586F-631DFA5DC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CF1C583-2C7A-6286-CA1F-052E333462B4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84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675FBF9-C04A-2CFA-164A-1EBB16371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ui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eliz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663AF28-BEA0-23B6-65D4-17D6088D80FF}"/>
              </a:ext>
            </a:extLst>
          </p:cNvPr>
          <p:cNvSpPr txBox="1">
            <a:spLocks/>
          </p:cNvSpPr>
          <p:nvPr/>
        </p:nvSpPr>
        <p:spPr>
          <a:xfrm>
            <a:off x="2685535" y="6057556"/>
            <a:ext cx="5079831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anjo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presentes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embrulhados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9D1B57F-A9A2-62B5-F4FD-B17E84FDE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9450" y="2009555"/>
            <a:ext cx="9144000" cy="3327991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Foi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Quando Jesus </a:t>
            </a:r>
            <a:r>
              <a:rPr lang="en-US" sz="3200" dirty="0" err="1">
                <a:latin typeface="Century Gothic" panose="020B0502020202020204" pitchFamily="34" charset="0"/>
              </a:rPr>
              <a:t>menino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latin typeface="Century Gothic" panose="020B0502020202020204" pitchFamily="34" charset="0"/>
              </a:rPr>
              <a:t>em</a:t>
            </a:r>
            <a:r>
              <a:rPr lang="en-US" sz="3200" dirty="0">
                <a:latin typeface="Century Gothic" panose="020B0502020202020204" pitchFamily="34" charset="0"/>
              </a:rPr>
              <a:t> Belém Jesus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8B6CE64-AC48-847A-78E4-449C2A61EFF3}"/>
              </a:ext>
            </a:extLst>
          </p:cNvPr>
          <p:cNvSpPr txBox="1">
            <a:spLocks/>
          </p:cNvSpPr>
          <p:nvPr/>
        </p:nvSpPr>
        <p:spPr>
          <a:xfrm>
            <a:off x="2434856" y="6563841"/>
            <a:ext cx="9757144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“It Was a Happy Day” by Janet Sage, © 1990, North America Division Corporation of Seventh-day Adventists ®. From Little Voices Praise Him, #148.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Dia Mui Feliz">
            <a:hlinkClick r:id="" action="ppaction://media"/>
            <a:extLst>
              <a:ext uri="{FF2B5EF4-FFF2-40B4-BE49-F238E27FC236}">
                <a16:creationId xmlns:a16="http://schemas.microsoft.com/office/drawing/2014/main" id="{0FDFEEDA-048A-F85F-1BFD-1AC4A3D712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DF57DD-FC3E-AEFC-DD42-6F8AE463E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5461D5E-0EBE-A500-AE5D-44988CCB4DA8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8504562-D289-DA15-C17E-FAD4965A2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491221"/>
            <a:ext cx="7999228" cy="4622506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effectLst/>
                <a:latin typeface="Century Gothic" panose="020B0502020202020204" pitchFamily="34" charset="0"/>
              </a:rPr>
              <a:t>(Continua)</a:t>
            </a:r>
            <a:endParaRPr lang="en-US" sz="2000">
              <a:effectLst/>
              <a:latin typeface="Helvetica" pitchFamily="2" charset="0"/>
            </a:endParaRPr>
          </a:p>
        </p:txBody>
      </p:sp>
      <p:pic>
        <p:nvPicPr>
          <p:cNvPr id="9" name="Menino Jesus (completo)">
            <a:hlinkClick r:id="" action="ppaction://media"/>
            <a:extLst>
              <a:ext uri="{FF2B5EF4-FFF2-40B4-BE49-F238E27FC236}">
                <a16:creationId xmlns:a16="http://schemas.microsoft.com/office/drawing/2014/main" id="{422A2678-A467-F589-F712-273A971035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D089B-82FA-EA08-D7CF-512BAD373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FDD5767-EDF7-EFDE-4310-B58EA133C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379A75F-03FF-E909-5BFA-F29687CCBBA1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1C5C60B-F2A7-7ED8-100C-69FFD3B14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041008"/>
            <a:ext cx="8571614" cy="5261317"/>
          </a:xfrm>
        </p:spPr>
        <p:txBody>
          <a:bodyPr anchor="ctr">
            <a:normAutofit fontScale="92500" lnSpcReduction="20000"/>
          </a:bodyPr>
          <a:lstStyle/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15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3A9AA9FF-BED8-94A4-7B33-A9F594CA0895}"/>
              </a:ext>
            </a:extLst>
          </p:cNvPr>
          <p:cNvSpPr txBox="1">
            <a:spLocks/>
          </p:cNvSpPr>
          <p:nvPr/>
        </p:nvSpPr>
        <p:spPr>
          <a:xfrm>
            <a:off x="2574324" y="6270122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(Imagem de Jesus)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10EBE1-C4B0-EDD7-5622-4D23E5388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Quem </a:t>
            </a: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Cristo?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2DDB3D6-E22C-E208-6D69-59423C8D0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6214" y="1183405"/>
            <a:ext cx="7474688" cy="4728297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 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Salvador, </a:t>
            </a: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Helvetica" pitchFamily="2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739609C-D13C-B39D-CB46-46D8F5F3B26C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“Who Is Jesus?” by Anita Reith Stohs, © 2001, Review and Herald® Publishing Association. From Little Voices Praise Him, #180.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Quem é Cristo">
            <a:hlinkClick r:id="" action="ppaction://media"/>
            <a:extLst>
              <a:ext uri="{FF2B5EF4-FFF2-40B4-BE49-F238E27FC236}">
                <a16:creationId xmlns:a16="http://schemas.microsoft.com/office/drawing/2014/main" id="{CB5CA591-F656-F28C-0422-362BF9A820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1A74260-7ED6-9B35-6912-CB4D2E1E2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44963A08-C791-5607-7C7C-13279844D3E0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7B2134A-4057-40D7-F0FC-F5F3CEE87C0F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DFAE739-5F3A-ED44-D649-17079917A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301A083B-9E6A-B94A-9B34-B96C68D6E9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A63B0D7-75AC-689D-3D60-7499A8DF6D6F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8775907-F5CF-73D0-4EAB-98E79BC457E1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BE1CD8-A312-E31F-574B-A7FB3E55B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06EFD274-8B9D-B190-9089-16598EAA410F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B091CE4-32D5-B990-20B7-15324E763A90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6B3526C1-CB25-86B4-8CD5-F61CC7492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B7306F0-8F88-1738-5B1B-888EEC692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81DC472D-E54B-013A-AFEA-E0934054A60D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C81998E-6ACB-69BC-2F52-E696BC722D21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35485BD-AE0F-7A03-A6D7-09B749E0D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25E33D9-E2A4-EFD9-3A06-92F8C7E26D47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0DFBC361-020F-F3E3-00BA-F6B430E627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704C6-4675-F953-0CDE-2FD6B7F1B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77A127-9889-BB43-303F-B5904ABFE0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61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A114D8-1681-AD01-615D-BCCAE27C73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512" y="5501"/>
            <a:ext cx="9462976" cy="68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78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551CB4-72E1-9E36-80EF-617442BA38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394" y="985"/>
            <a:ext cx="9469212" cy="685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4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A8FA42-D6F5-3E42-81FD-301ED8F560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55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1F34EA9-67DF-E995-7C9C-8694A7C2CD5A}"/>
              </a:ext>
            </a:extLst>
          </p:cNvPr>
          <p:cNvSpPr txBox="1"/>
          <p:nvPr/>
        </p:nvSpPr>
        <p:spPr>
          <a:xfrm>
            <a:off x="1958490" y="2028616"/>
            <a:ext cx="8275020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…a quem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chamarás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Jesus;</a:t>
            </a:r>
          </a:p>
          <a:p>
            <a:pPr algn="ctr"/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porque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ele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salvará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</a:t>
            </a:r>
            <a:r>
              <a:rPr lang="en-AU" sz="4800" b="1" i="1" dirty="0">
                <a:solidFill>
                  <a:srgbClr val="40BEB2"/>
                </a:solidFill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povo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dos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pecados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Mateus 1:21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63FB0435-1067-BC5C-AB5C-76C0016EF8D9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EF828C-6A3A-02D6-1452-1303B4452E64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B1EAFE9-7C11-9590-BECF-461ACA9BD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24D11C0-FD3B-3384-AC2A-B383E89E6492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80E5FB9-C9E3-B657-C1B9-257770B60D81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B5E8F23-EE7C-DAAC-A990-D1422B295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pPr algn="l"/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>
                <a:effectLst/>
                <a:latin typeface="Century Gothic" panose="020B0502020202020204" pitchFamily="34" charset="0"/>
              </a:rPr>
              <a:t>A Ele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8DAD83A-EC2D-E713-E578-D550C5632122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9A6E3325-CD1A-9DF4-DEA4-0AE81218BB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60BE341-0272-388F-E17A-5951C4E0C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BA0DE865-4254-786C-8F87-E85B0D7385EF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4EEC1D8-9736-0D81-80DF-F5828421B022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85667B8-81E0-0AB0-ABC8-A306EE9A3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pPr algn="l"/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que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nossa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caixa</a:t>
            </a:r>
            <a:r>
              <a:rPr lang="en-US" sz="3200" dirty="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 dirty="0">
                <a:latin typeface="Century Gothic" panose="020B0502020202020204" pitchFamily="34" charset="0"/>
              </a:rPr>
              <a:t>Vou </a:t>
            </a:r>
            <a:r>
              <a:rPr lang="en-US" sz="3200" dirty="0" err="1">
                <a:latin typeface="Century Gothic" panose="020B0502020202020204" pitchFamily="34" charset="0"/>
              </a:rPr>
              <a:t>descobrir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>
                <a:latin typeface="Century Gothic" panose="020B0502020202020204" pitchFamily="34" charset="0"/>
              </a:rPr>
              <a:t>Algo </a:t>
            </a:r>
            <a:r>
              <a:rPr lang="en-US" sz="3200" dirty="0" err="1">
                <a:latin typeface="Century Gothic" panose="020B0502020202020204" pitchFamily="34" charset="0"/>
              </a:rPr>
              <a:t>que</a:t>
            </a:r>
            <a:r>
              <a:rPr lang="en-US" sz="3200" dirty="0">
                <a:latin typeface="Century Gothic" panose="020B0502020202020204" pitchFamily="34" charset="0"/>
              </a:rPr>
              <a:t> Jesus fez para </a:t>
            </a:r>
            <a:r>
              <a:rPr lang="en-US" sz="3200" dirty="0" err="1">
                <a:latin typeface="Century Gothic" panose="020B0502020202020204" pitchFamily="34" charset="0"/>
              </a:rPr>
              <a:t>mim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>
                <a:latin typeface="Century Gothic" panose="020B0502020202020204" pitchFamily="34" charset="0"/>
              </a:rPr>
              <a:t>Azul, </a:t>
            </a:r>
            <a:r>
              <a:rPr lang="en-US" sz="3200" dirty="0" err="1">
                <a:latin typeface="Century Gothic" panose="020B0502020202020204" pitchFamily="34" charset="0"/>
              </a:rPr>
              <a:t>verde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vermelho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que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será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enfim</a:t>
            </a:r>
            <a:r>
              <a:rPr lang="en-US" sz="3200" dirty="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dirty="0">
                <a:latin typeface="Century Gothic" panose="020B0502020202020204" pitchFamily="34" charset="0"/>
              </a:rPr>
              <a:t>Seja o </a:t>
            </a:r>
            <a:r>
              <a:rPr lang="en-US" sz="3200" dirty="0" err="1">
                <a:latin typeface="Century Gothic" panose="020B0502020202020204" pitchFamily="34" charset="0"/>
              </a:rPr>
              <a:t>que</a:t>
            </a:r>
            <a:r>
              <a:rPr lang="en-US" sz="3200" dirty="0">
                <a:latin typeface="Century Gothic" panose="020B0502020202020204" pitchFamily="34" charset="0"/>
              </a:rPr>
              <a:t> for </a:t>
            </a:r>
            <a:r>
              <a:rPr lang="en-US" sz="3200" dirty="0" err="1">
                <a:latin typeface="Century Gothic" panose="020B0502020202020204" pitchFamily="34" charset="0"/>
              </a:rPr>
              <a:t>foi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feito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pra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ti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pPr algn="l"/>
            <a:endParaRPr lang="en-US" sz="1600" dirty="0">
              <a:latin typeface="Century Gothic" panose="020B0502020202020204" pitchFamily="34" charset="0"/>
            </a:endParaRPr>
          </a:p>
          <a:p>
            <a:pPr algn="l"/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E2026A2-8385-747B-CF45-31D8812622A5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AC40921B-18A7-8539-F0B1-BD6A9C37D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4B6CC9-7F9A-0F52-F29F-46468A2FF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79A0F6B7-D8DC-4EB2-D30B-FF61E2F392A4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292DF70-6A01-D94F-7E17-E4D04297ABB1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8A8BBEA-8178-76B8-2D2D-35ABF22DE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2EC2B81-5547-9710-F62A-EBCEA6E1E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D13EE38-1314-8D80-EE12-E9798FE4DDA7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EC05CCC1-201A-566A-8EE9-D7DCB32760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1012</Words>
  <Application>Microsoft Macintosh PowerPoint</Application>
  <PresentationFormat>Widescreen</PresentationFormat>
  <Paragraphs>153</Paragraphs>
  <Slides>22</Slides>
  <Notes>5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Office Theme</vt:lpstr>
      <vt:lpstr>PowerPoint Presentation</vt:lpstr>
      <vt:lpstr>Estrela de Natal</vt:lpstr>
      <vt:lpstr>Andando num Camelo</vt:lpstr>
      <vt:lpstr>Sê Bem-Vindo à Minha Casa</vt:lpstr>
      <vt:lpstr>Sê Bem-Vindo à Minha Casa</vt:lpstr>
      <vt:lpstr>Um Dia Mui Feliz</vt:lpstr>
      <vt:lpstr>Menino Jesus</vt:lpstr>
      <vt:lpstr>Menino Jesus</vt:lpstr>
      <vt:lpstr>Quem é Cristo?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43</cp:revision>
  <dcterms:created xsi:type="dcterms:W3CDTF">2025-03-02T08:19:28Z</dcterms:created>
  <dcterms:modified xsi:type="dcterms:W3CDTF">2026-10-02T10:59:31Z</dcterms:modified>
</cp:coreProperties>
</file>