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82" r:id="rId2"/>
    <p:sldId id="259" r:id="rId3"/>
    <p:sldId id="260" r:id="rId4"/>
    <p:sldId id="261" r:id="rId5"/>
    <p:sldId id="292" r:id="rId6"/>
    <p:sldId id="262" r:id="rId7"/>
    <p:sldId id="263" r:id="rId8"/>
    <p:sldId id="289" r:id="rId9"/>
    <p:sldId id="264" r:id="rId10"/>
    <p:sldId id="269" r:id="rId11"/>
    <p:sldId id="291" r:id="rId12"/>
    <p:sldId id="270" r:id="rId13"/>
    <p:sldId id="283" r:id="rId14"/>
    <p:sldId id="284" r:id="rId15"/>
    <p:sldId id="285" r:id="rId16"/>
    <p:sldId id="286" r:id="rId17"/>
    <p:sldId id="287" r:id="rId18"/>
    <p:sldId id="274" r:id="rId19"/>
    <p:sldId id="276" r:id="rId20"/>
    <p:sldId id="277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2293C8-22BB-CB4E-A501-81203EA0DCDB}" v="7" dt="2026-10-02T10:53:18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52"/>
    <p:restoredTop sz="94606"/>
  </p:normalViewPr>
  <p:slideViewPr>
    <p:cSldViewPr snapToGrid="0">
      <p:cViewPr varScale="1">
        <p:scale>
          <a:sx n="109" d="100"/>
          <a:sy n="109" d="100"/>
        </p:scale>
        <p:origin x="216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00BAA-8F19-BA40-916C-359D1EC4B6D2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199C4-8F79-9045-AEEA-FF588A3C0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08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285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034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2CCE0-3CD4-A37A-4782-11DEFF582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417580-F73F-E4EA-18E4-5F2474D59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2E12A7-1ED9-B0C2-DD68-D30E8D859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62228-EE0A-BAE1-0158-E5EE11FE7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498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009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67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8537040-139A-8EE4-276F-8524A9E470D2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05C3D77-50D4-3880-2BF3-B1FF833A0392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B0152EC-F9D7-1942-C4C2-603820D7C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6108" y="1075722"/>
            <a:ext cx="261114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Estrela de Natal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28E8D8F-5E57-4BC1-8EB5-EF7C7FA7D473}"/>
              </a:ext>
            </a:extLst>
          </p:cNvPr>
          <p:cNvSpPr txBox="1">
            <a:spLocks/>
          </p:cNvSpPr>
          <p:nvPr/>
        </p:nvSpPr>
        <p:spPr>
          <a:xfrm>
            <a:off x="2652584" y="628075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4678E4B-ED64-7D3B-29FA-928BF8398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806" y="2457291"/>
            <a:ext cx="7263555" cy="2900855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lá</a:t>
            </a:r>
            <a:r>
              <a:rPr lang="en-US" sz="3200">
                <a:latin typeface="Century Gothic" panose="020B0502020202020204" pitchFamily="34" charset="0"/>
              </a:rPr>
              <a:t> no </a:t>
            </a:r>
            <a:r>
              <a:rPr lang="en-US" sz="3200" err="1">
                <a:latin typeface="Century Gothic" panose="020B0502020202020204" pitchFamily="34" charset="0"/>
              </a:rPr>
              <a:t>céu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; Jesus </a:t>
            </a:r>
            <a:r>
              <a:rPr lang="en-US" sz="3200" err="1">
                <a:latin typeface="Century Gothic" panose="020B0502020202020204" pitchFamily="34" charset="0"/>
              </a:rPr>
              <a:t>nasceu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cada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vez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mais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Linda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de Natal.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br>
              <a:rPr lang="en-US" sz="2000">
                <a:latin typeface="Century Gothic" panose="020B0502020202020204" pitchFamily="34" charset="0"/>
              </a:rPr>
            </a:b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086D6FE-B11D-EBD6-DC78-2BC2EA9CE1F2}"/>
              </a:ext>
            </a:extLst>
          </p:cNvPr>
          <p:cNvSpPr txBox="1">
            <a:spLocks/>
          </p:cNvSpPr>
          <p:nvPr/>
        </p:nvSpPr>
        <p:spPr>
          <a:xfrm>
            <a:off x="2794352" y="650720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“Christmas Star” by Janet Sage, © 1990, North America Division Corporation of Seventh-day Adventists®. From Little Voices Praise Him, #143. Used by permission.</a:t>
            </a:r>
          </a:p>
          <a:p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9">
            <a:extLst>
              <a:ext uri="{FF2B5EF4-FFF2-40B4-BE49-F238E27FC236}">
                <a16:creationId xmlns:a16="http://schemas.microsoft.com/office/drawing/2014/main" id="{F934EFA0-4032-440F-A15C-0AD7890CD3FF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19EE68-3B5E-729E-7321-30EBCA9CCDA6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Estrela de Natal">
            <a:hlinkClick r:id="" action="ppaction://media"/>
            <a:extLst>
              <a:ext uri="{FF2B5EF4-FFF2-40B4-BE49-F238E27FC236}">
                <a16:creationId xmlns:a16="http://schemas.microsoft.com/office/drawing/2014/main" id="{283E561E-C965-AFD6-35C4-532133F76A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0F1487D-FAE8-1AB3-2F9B-5143DE6D1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Andando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num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amelo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B3AF7A0-009B-1C99-2F89-DEBDDDA95327}"/>
              </a:ext>
            </a:extLst>
          </p:cNvPr>
          <p:cNvSpPr txBox="1">
            <a:spLocks/>
          </p:cNvSpPr>
          <p:nvPr/>
        </p:nvSpPr>
        <p:spPr>
          <a:xfrm>
            <a:off x="2934586" y="6057556"/>
            <a:ext cx="758398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camelos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camelos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varetas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3FBA9DA-8649-AEBE-5FD4-436C0529B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806" y="1294228"/>
            <a:ext cx="7720236" cy="4607838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Andando</a:t>
            </a:r>
            <a:r>
              <a:rPr lang="en-US" sz="3200">
                <a:latin typeface="Century Gothic" panose="020B0502020202020204" pitchFamily="34" charset="0"/>
              </a:rPr>
              <a:t> num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Camelo,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seguir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seguir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Andando</a:t>
            </a:r>
            <a:r>
              <a:rPr lang="en-US" sz="3200">
                <a:latin typeface="Century Gothic" panose="020B0502020202020204" pitchFamily="34" charset="0"/>
              </a:rPr>
              <a:t> num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Camelo,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Os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magos</a:t>
            </a:r>
            <a:r>
              <a:rPr lang="en-US" sz="3200">
                <a:latin typeface="Century Gothic" panose="020B0502020202020204" pitchFamily="34" charset="0"/>
              </a:rPr>
              <a:t> a Belém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chegar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8866119-3759-EFE6-001C-2AF0AB0D1538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“Riding on a Camel” by Janet Sage, © 1990, North America Division Corporation of Seventh-day Adventists ®. From Little Voices Praise Him, #152. Used by permission.</a:t>
            </a:r>
          </a:p>
          <a:p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Andando Num Camelo">
            <a:hlinkClick r:id="" action="ppaction://media"/>
            <a:extLst>
              <a:ext uri="{FF2B5EF4-FFF2-40B4-BE49-F238E27FC236}">
                <a16:creationId xmlns:a16="http://schemas.microsoft.com/office/drawing/2014/main" id="{23AF2B28-7C80-925A-3CD2-EBFA253E39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77F53B3-8613-856A-E999-02B971639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462111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Sê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em-</a:t>
            </a:r>
            <a:r>
              <a:rPr lang="en-AU" sz="2400" b="1" err="1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à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inha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asa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BA41BE2-ED1E-AEF2-2E97-227B96186E18}"/>
              </a:ext>
            </a:extLst>
          </p:cNvPr>
          <p:cNvSpPr txBox="1">
            <a:spLocks/>
          </p:cNvSpPr>
          <p:nvPr/>
        </p:nvSpPr>
        <p:spPr>
          <a:xfrm>
            <a:off x="3002117" y="6213046"/>
            <a:ext cx="8387268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457B992-0F1A-DC2A-A26F-89B550894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184" y="1513599"/>
            <a:ext cx="8676168" cy="4295552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, 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 a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7E4EB72-9DB7-3A4F-9B7F-C5C470745A23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“I’ll Share My Home” by Janet Sage, © 1990, North America Division Corporation of Seventh-day Adventists ®. From Little Voices Praise Him, #147.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Sê Bem-Vindo à Minha Casa">
            <a:hlinkClick r:id="" action="ppaction://media"/>
            <a:extLst>
              <a:ext uri="{FF2B5EF4-FFF2-40B4-BE49-F238E27FC236}">
                <a16:creationId xmlns:a16="http://schemas.microsoft.com/office/drawing/2014/main" id="{ECAA2B53-77B1-860F-5F0D-390687FDE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EBF5AB-02A6-8F6D-C6AD-BFE1E31B5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5199188-ECBD-3F79-9FA2-21942CD06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462111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Sê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em-</a:t>
            </a:r>
            <a:r>
              <a:rPr lang="en-AU" sz="2400" b="1" err="1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à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inha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asa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1A271C4-9C70-5083-0602-AA54BB71FF5D}"/>
              </a:ext>
            </a:extLst>
          </p:cNvPr>
          <p:cNvSpPr txBox="1">
            <a:spLocks/>
          </p:cNvSpPr>
          <p:nvPr/>
        </p:nvSpPr>
        <p:spPr>
          <a:xfrm>
            <a:off x="3002117" y="6213046"/>
            <a:ext cx="8387268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0BD7158-8E71-2D1D-BE37-88BB19AE8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184" y="1513599"/>
            <a:ext cx="8676168" cy="4295552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, 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 a Jesus.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1403CBA-39EE-CBF1-9EFF-97AC89D6C210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“I’ll Share My Home” by Janet Sage, © 1990, North America Division Corporation of Seventh-day Adventists ®. From Little Voices Praise Him, #147.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654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E568889-2496-9663-4FAC-6A6E8DB8E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Um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ui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eliz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6453BD1-6E10-5CF3-3C49-D7F2A6097D39}"/>
              </a:ext>
            </a:extLst>
          </p:cNvPr>
          <p:cNvSpPr txBox="1">
            <a:spLocks/>
          </p:cNvSpPr>
          <p:nvPr/>
        </p:nvSpPr>
        <p:spPr>
          <a:xfrm>
            <a:off x="2685535" y="6057556"/>
            <a:ext cx="5079831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anjo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presentes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embrulhados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72E6696-F96A-7321-657D-5778569A7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9450" y="2009555"/>
            <a:ext cx="9144000" cy="3327991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Foi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Quando Jesus </a:t>
            </a:r>
            <a:r>
              <a:rPr lang="en-US" sz="3200" dirty="0" err="1">
                <a:latin typeface="Century Gothic" panose="020B0502020202020204" pitchFamily="34" charset="0"/>
              </a:rPr>
              <a:t>menino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nasceu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Um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latin typeface="Century Gothic" panose="020B0502020202020204" pitchFamily="34" charset="0"/>
              </a:rPr>
              <a:t>em</a:t>
            </a:r>
            <a:r>
              <a:rPr lang="en-US" sz="3200" dirty="0">
                <a:latin typeface="Century Gothic" panose="020B0502020202020204" pitchFamily="34" charset="0"/>
              </a:rPr>
              <a:t> Belém Jesus </a:t>
            </a:r>
            <a:r>
              <a:rPr lang="en-US" sz="3200" dirty="0" err="1">
                <a:latin typeface="Century Gothic" panose="020B0502020202020204" pitchFamily="34" charset="0"/>
              </a:rPr>
              <a:t>nasceu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8193A4E-02D4-B3F9-339D-B74897AE9ACC}"/>
              </a:ext>
            </a:extLst>
          </p:cNvPr>
          <p:cNvSpPr txBox="1">
            <a:spLocks/>
          </p:cNvSpPr>
          <p:nvPr/>
        </p:nvSpPr>
        <p:spPr>
          <a:xfrm>
            <a:off x="2434856" y="6563841"/>
            <a:ext cx="9757144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“It Was a Happy Day” by Janet Sage, © 1990, North America Division Corporation of Seventh-day Adventists ®. From Little Voices Praise Him, #148.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Dia Mui Feliz">
            <a:hlinkClick r:id="" action="ppaction://media"/>
            <a:extLst>
              <a:ext uri="{FF2B5EF4-FFF2-40B4-BE49-F238E27FC236}">
                <a16:creationId xmlns:a16="http://schemas.microsoft.com/office/drawing/2014/main" id="{7D205F4F-C94B-D29A-4977-25552B49C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2BD3F09-8DDB-F433-4E7C-A6B4ED1FF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Menino Jesus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A5DA1CC-0E7A-0A1B-E2E8-F71E2EA25090}"/>
              </a:ext>
            </a:extLst>
          </p:cNvPr>
          <p:cNvSpPr txBox="1">
            <a:spLocks/>
          </p:cNvSpPr>
          <p:nvPr/>
        </p:nvSpPr>
        <p:spPr>
          <a:xfrm>
            <a:off x="2574324" y="6413157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bonecas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bebês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roupinhas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E1B5BA5-1261-C06B-351A-12D2A8EF9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710" y="1491221"/>
            <a:ext cx="7999228" cy="4622506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lava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lava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cobre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cobre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>
              <a:effectLst/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effectLst/>
                <a:latin typeface="Century Gothic" panose="020B0502020202020204" pitchFamily="34" charset="0"/>
              </a:rPr>
              <a:t>(Continua)</a:t>
            </a:r>
            <a:endParaRPr lang="en-US" sz="2000">
              <a:effectLst/>
              <a:latin typeface="Helvetica" pitchFamily="2" charset="0"/>
            </a:endParaRPr>
          </a:p>
        </p:txBody>
      </p:sp>
      <p:pic>
        <p:nvPicPr>
          <p:cNvPr id="9" name="Menino Jesus (completo)">
            <a:hlinkClick r:id="" action="ppaction://media"/>
            <a:extLst>
              <a:ext uri="{FF2B5EF4-FFF2-40B4-BE49-F238E27FC236}">
                <a16:creationId xmlns:a16="http://schemas.microsoft.com/office/drawing/2014/main" id="{C9F1A268-EFB9-BBD2-8B86-6AC568F8D6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D089B-82FA-EA08-D7CF-512BAD373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952349-EBCF-9B12-930E-8638FDD20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Menino Jesus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8D99F42-FA49-4AB2-0066-A8287A8D7BFC}"/>
              </a:ext>
            </a:extLst>
          </p:cNvPr>
          <p:cNvSpPr txBox="1">
            <a:spLocks/>
          </p:cNvSpPr>
          <p:nvPr/>
        </p:nvSpPr>
        <p:spPr>
          <a:xfrm>
            <a:off x="2574324" y="6413157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bonecas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bebês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roupinhas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48B24F1-76F3-EA3E-D1AB-823F95512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710" y="1041008"/>
            <a:ext cx="8571614" cy="5261317"/>
          </a:xfrm>
        </p:spPr>
        <p:txBody>
          <a:bodyPr anchor="ctr">
            <a:normAutofit fontScale="92500" lnSpcReduction="20000"/>
          </a:bodyPr>
          <a:lstStyle/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abraça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abraça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(</a:t>
            </a:r>
            <a:r>
              <a:rPr lang="en-US" sz="3200" i="1" err="1">
                <a:latin typeface="Century Gothic" panose="020B0502020202020204" pitchFamily="34" charset="0"/>
              </a:rPr>
              <a:t>nome</a:t>
            </a:r>
            <a:r>
              <a:rPr lang="en-US" sz="3200" i="1">
                <a:latin typeface="Century Gothic" panose="020B0502020202020204" pitchFamily="34" charset="0"/>
              </a:rPr>
              <a:t> da </a:t>
            </a:r>
            <a:r>
              <a:rPr lang="en-US" sz="3200" i="1" err="1">
                <a:latin typeface="Century Gothic" panose="020B0502020202020204" pitchFamily="34" charset="0"/>
              </a:rPr>
              <a:t>criança</a:t>
            </a:r>
            <a:r>
              <a:rPr lang="en-US" sz="3200">
                <a:latin typeface="Century Gothic" panose="020B0502020202020204" pitchFamily="34" charset="0"/>
              </a:rPr>
              <a:t>).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(</a:t>
            </a:r>
            <a:r>
              <a:rPr lang="en-US" sz="3200" i="1" err="1">
                <a:latin typeface="Century Gothic" panose="020B0502020202020204" pitchFamily="34" charset="0"/>
              </a:rPr>
              <a:t>nome</a:t>
            </a:r>
            <a:r>
              <a:rPr lang="en-US" sz="3200" i="1">
                <a:latin typeface="Century Gothic" panose="020B0502020202020204" pitchFamily="34" charset="0"/>
              </a:rPr>
              <a:t> da </a:t>
            </a:r>
            <a:r>
              <a:rPr lang="en-US" sz="3200" i="1" err="1">
                <a:latin typeface="Century Gothic" panose="020B0502020202020204" pitchFamily="34" charset="0"/>
              </a:rPr>
              <a:t>criança</a:t>
            </a:r>
            <a:r>
              <a:rPr lang="en-US" sz="3200">
                <a:latin typeface="Century Gothic" panose="020B0502020202020204" pitchFamily="34" charset="0"/>
              </a:rPr>
              <a:t>).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15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4CCF4101-C350-456C-0D33-11ECC77B0636}"/>
              </a:ext>
            </a:extLst>
          </p:cNvPr>
          <p:cNvSpPr txBox="1">
            <a:spLocks/>
          </p:cNvSpPr>
          <p:nvPr/>
        </p:nvSpPr>
        <p:spPr>
          <a:xfrm>
            <a:off x="2574324" y="6270122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(Imagem de Jesus)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AED1B9-8A5C-6FCE-AA2F-A78A3700F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Quem </a:t>
            </a: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Cristo?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83FEB6-523F-F8D7-12A9-FF4257104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6214" y="1183405"/>
            <a:ext cx="7474688" cy="4728297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Quem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Cristo? Quem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Cristo?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Nosso</a:t>
            </a:r>
            <a:r>
              <a:rPr lang="en-US" sz="3200" dirty="0">
                <a:latin typeface="Century Gothic" panose="020B0502020202020204" pitchFamily="34" charset="0"/>
              </a:rPr>
              <a:t> Salvador, </a:t>
            </a:r>
            <a:r>
              <a:rPr lang="en-US" sz="3200" dirty="0" err="1">
                <a:latin typeface="Century Gothic" panose="020B0502020202020204" pitchFamily="34" charset="0"/>
              </a:rPr>
              <a:t>nosso</a:t>
            </a:r>
            <a:r>
              <a:rPr lang="en-US" sz="3200" dirty="0">
                <a:latin typeface="Century Gothic" panose="020B0502020202020204" pitchFamily="34" charset="0"/>
              </a:rPr>
              <a:t> Salvador.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Helvetica" pitchFamily="2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C6C614F-F85C-64BA-D9C2-0D49F43ED570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“Who Is Jesus?” by Anita Reith Stohs, © 2001, Review and Herald® Publishing Association. From Little Voices Praise Him, #180.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Quem é Cristo">
            <a:hlinkClick r:id="" action="ppaction://media"/>
            <a:extLst>
              <a:ext uri="{FF2B5EF4-FFF2-40B4-BE49-F238E27FC236}">
                <a16:creationId xmlns:a16="http://schemas.microsoft.com/office/drawing/2014/main" id="{5303C556-CE05-B671-8BF5-5352F3E29C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46CE150-32C0-B4D5-AFA5-7A57D873D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6B728A7E-1168-D46B-7BEC-6C07D8DB8CE4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D7B7C2F-7E1D-D6A6-9FF8-084DE5F1498A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C27445A-3491-50C7-5EC4-4178C9726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B1D093C1-66D4-7B9D-84FB-C2CB865B57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21512AE-2E73-64A5-CD4B-13FF989074BC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BA4E48-7E1B-B7CE-DD43-EFD48E290998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C3293C4-E180-6106-B0B1-9A2D88A8E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6775E606-9923-E06B-E059-0162B9ECB3FF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68F04ED-0D0B-788B-E00B-915333E4DAED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BD5343C-09E6-E023-E81C-F09ACA666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D03D4C2-B404-F924-4735-BA9627DA2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5173017E-933D-8F6B-8474-241981747DED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BD3916B-9F35-4051-6866-B6AD02FE4DDD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7D250B3-B839-7472-D475-E177502B5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85A006E-ABD6-9CCF-65FF-EA362A04A455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79B83024-6FE0-B285-84BD-AFED82AFFC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B78D1D-D2DE-CED2-0847-8D7F25D70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F452F9-8657-775A-8DEF-88964B38EB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3656" y="8465"/>
            <a:ext cx="4844687" cy="68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72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D7A373-8D7A-3453-375B-309AF0EEE4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2550" y="0"/>
            <a:ext cx="9486899" cy="686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99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0B0DE4-81A7-1A3C-8555-B34E381FF6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714" y="1"/>
            <a:ext cx="947057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86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8E650D-FD91-517C-C8DF-476034D8E3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44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307F9F-0E90-315E-5AD7-63848DE1A23B}"/>
              </a:ext>
            </a:extLst>
          </p:cNvPr>
          <p:cNvSpPr txBox="1"/>
          <p:nvPr/>
        </p:nvSpPr>
        <p:spPr>
          <a:xfrm>
            <a:off x="1958490" y="2028616"/>
            <a:ext cx="8275020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…a quem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chamarás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Jesus;</a:t>
            </a:r>
          </a:p>
          <a:p>
            <a:pPr algn="ctr"/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porque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ele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salvará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seu</a:t>
            </a:r>
            <a:r>
              <a:rPr lang="en-AU" sz="4800" b="1" i="1" dirty="0">
                <a:solidFill>
                  <a:srgbClr val="40BEB2"/>
                </a:solidFill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povo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dos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seus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pecados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Mateus 1:21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8C917C7F-9377-4E35-C821-746C2BDCE508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F034EF-AA75-1A8E-37A6-E0FD5B6EFC61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0E087AB-40BA-482D-32E4-F1ADC82B3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2C848908-F126-1496-A576-DAC945908FC8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A009320-88F7-6AD5-EDFD-34E1486589CD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994CF34-2C5C-790A-8600-D667A44B5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5469653-6D4D-AF0A-6683-73B809FACA28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6B8A23D2-FB39-21A3-BC86-78DEF1A2EC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727EEBC-7E80-895B-18E0-392D674780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5AC11C9D-E3CC-D274-0360-D01E7D429E69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D50E289-6359-2A5F-98FD-7DA82EF9090A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760867A-8B87-6EC7-D992-C373B45ED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18CBFDB-A485-EF6C-78C3-249E1532F9BE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38A169DF-B322-B108-6410-F0E986B064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07B266-DC36-7D67-654E-99A92C3DA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28DCB784-1844-E51B-76D0-9E1E916E1D2A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144A529-AD5C-2DE4-D73C-FE540480FFDE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76FB807-A659-ECFA-FA88-A5642DEA2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6553A69-E568-15DB-387B-EC705D1E6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F576E62-82E6-D0EB-89B9-545C4C7580CF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5C926D12-47A9-CB72-6EEB-99CA36906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1012</Words>
  <Application>Microsoft Macintosh PowerPoint</Application>
  <PresentationFormat>Widescreen</PresentationFormat>
  <Paragraphs>153</Paragraphs>
  <Slides>22</Slides>
  <Notes>5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Office Theme</vt:lpstr>
      <vt:lpstr>PowerPoint Presentation</vt:lpstr>
      <vt:lpstr>Estrela de Natal</vt:lpstr>
      <vt:lpstr>Andando num Camelo</vt:lpstr>
      <vt:lpstr>Sê Bem-Vindo à Minha Casa</vt:lpstr>
      <vt:lpstr>Sê Bem-Vindo à Minha Casa</vt:lpstr>
      <vt:lpstr>Um Dia Mui Feliz</vt:lpstr>
      <vt:lpstr>Menino Jesus</vt:lpstr>
      <vt:lpstr>Menino Jesus</vt:lpstr>
      <vt:lpstr>Quem é Cristo?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43</cp:revision>
  <dcterms:created xsi:type="dcterms:W3CDTF">2025-03-02T08:19:28Z</dcterms:created>
  <dcterms:modified xsi:type="dcterms:W3CDTF">2026-10-02T10:53:45Z</dcterms:modified>
</cp:coreProperties>
</file>