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82" r:id="rId2"/>
    <p:sldId id="259" r:id="rId3"/>
    <p:sldId id="260" r:id="rId4"/>
    <p:sldId id="261" r:id="rId5"/>
    <p:sldId id="293" r:id="rId6"/>
    <p:sldId id="262" r:id="rId7"/>
    <p:sldId id="263" r:id="rId8"/>
    <p:sldId id="290" r:id="rId9"/>
    <p:sldId id="264" r:id="rId10"/>
    <p:sldId id="269" r:id="rId11"/>
    <p:sldId id="292" r:id="rId12"/>
    <p:sldId id="270" r:id="rId13"/>
    <p:sldId id="283" r:id="rId14"/>
    <p:sldId id="286" r:id="rId15"/>
    <p:sldId id="287" r:id="rId16"/>
    <p:sldId id="288" r:id="rId17"/>
    <p:sldId id="289" r:id="rId18"/>
    <p:sldId id="274" r:id="rId19"/>
    <p:sldId id="276" r:id="rId20"/>
    <p:sldId id="277" r:id="rId21"/>
    <p:sldId id="279" r:id="rId22"/>
    <p:sldId id="28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71AF"/>
    <a:srgbClr val="649B7B"/>
    <a:srgbClr val="F3793A"/>
    <a:srgbClr val="12BBB0"/>
    <a:srgbClr val="E6B349"/>
    <a:srgbClr val="E86DBC"/>
    <a:srgbClr val="D34B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8B2723-A49B-C44D-A66D-C44E181F8548}" v="10" dt="2026-10-02T09:46:55.7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138"/>
    <p:restoredTop sz="94616"/>
  </p:normalViewPr>
  <p:slideViewPr>
    <p:cSldViewPr snapToGrid="0">
      <p:cViewPr varScale="1">
        <p:scale>
          <a:sx n="122" d="100"/>
          <a:sy n="122" d="100"/>
        </p:scale>
        <p:origin x="224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F6646-CFC4-FD4F-99DD-8703DFBF7D3D}" type="datetimeFigureOut">
              <a:rPr lang="en-US" smtClean="0"/>
              <a:t>10/2/26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D9288A-C76C-5842-9E79-2261BB5E8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239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C7979C-8004-EA45-B1FB-6FA5201FF3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7285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C7979C-8004-EA45-B1FB-6FA5201FF3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2034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DDE72-7399-A118-F93F-92957022E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2EEC27-E9AC-62D4-B54B-0530654057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C0DEE3-12CF-9F2E-5FE2-1C6ACB429A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55459B-D366-2B87-2D1A-A7AD1B9718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C7979C-8004-EA45-B1FB-6FA5201FF3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21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C7979C-8004-EA45-B1FB-6FA5201FF3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90090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C7979C-8004-EA45-B1FB-6FA5201FF3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3676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64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4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31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5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6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0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2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94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11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57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3.png"/><Relationship Id="rId4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3.png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3.pn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907BA4B-26DB-0645-600D-FFE05FC1C494}"/>
              </a:ext>
            </a:extLst>
          </p:cNvPr>
          <p:cNvSpPr/>
          <p:nvPr/>
        </p:nvSpPr>
        <p:spPr>
          <a:xfrm>
            <a:off x="101124" y="5838351"/>
            <a:ext cx="11989749" cy="9827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E3E89D6-DCCB-53FC-18DF-CD152A042B6F}"/>
              </a:ext>
            </a:extLst>
          </p:cNvPr>
          <p:cNvSpPr txBox="1"/>
          <p:nvPr/>
        </p:nvSpPr>
        <p:spPr>
          <a:xfrm>
            <a:off x="1479134" y="5838351"/>
            <a:ext cx="9233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>
                <a:solidFill>
                  <a:schemeClr val="accent1"/>
                </a:solidFill>
                <a:latin typeface="Arial Rounded MT Bold" panose="020F0704030504030204" pitchFamily="34" charset="77"/>
              </a:rPr>
              <a:t>Bem-vindos à Escola Sabatina</a:t>
            </a:r>
          </a:p>
        </p:txBody>
      </p:sp>
    </p:spTree>
    <p:extLst>
      <p:ext uri="{BB962C8B-B14F-4D97-AF65-F5344CB8AC3E}">
        <p14:creationId xmlns:p14="http://schemas.microsoft.com/office/powerpoint/2010/main" val="3896741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77DE132-B7C7-D504-ED76-2E3540423D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36108" y="1075722"/>
            <a:ext cx="2611141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Estrela de Natal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12C92514-FA50-DAB4-AD5F-C2D41BB54481}"/>
              </a:ext>
            </a:extLst>
          </p:cNvPr>
          <p:cNvSpPr txBox="1">
            <a:spLocks/>
          </p:cNvSpPr>
          <p:nvPr/>
        </p:nvSpPr>
        <p:spPr>
          <a:xfrm>
            <a:off x="2652584" y="6280755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Pauzinhos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34C75C9-1C86-2E24-D5E5-AE6B8C3C14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92806" y="2457291"/>
            <a:ext cx="7263555" cy="2900855"/>
          </a:xfrm>
        </p:spPr>
        <p:txBody>
          <a:bodyPr>
            <a:normAutofit/>
          </a:bodyPr>
          <a:lstStyle/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Brilha</a:t>
            </a:r>
            <a:r>
              <a:rPr lang="en-US" sz="3200">
                <a:latin typeface="Century Gothic" panose="020B0502020202020204" pitchFamily="34" charset="0"/>
              </a:rPr>
              <a:t>, </a:t>
            </a:r>
            <a:r>
              <a:rPr lang="en-US" sz="3200" err="1">
                <a:latin typeface="Century Gothic" panose="020B0502020202020204" pitchFamily="34" charset="0"/>
              </a:rPr>
              <a:t>brilha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lá</a:t>
            </a:r>
            <a:r>
              <a:rPr lang="en-US" sz="3200">
                <a:latin typeface="Century Gothic" panose="020B0502020202020204" pitchFamily="34" charset="0"/>
              </a:rPr>
              <a:t> no </a:t>
            </a:r>
            <a:r>
              <a:rPr lang="en-US" sz="3200" err="1">
                <a:latin typeface="Century Gothic" panose="020B0502020202020204" pitchFamily="34" charset="0"/>
              </a:rPr>
              <a:t>céu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Brilha</a:t>
            </a:r>
            <a:r>
              <a:rPr lang="en-US" sz="3200">
                <a:latin typeface="Century Gothic" panose="020B0502020202020204" pitchFamily="34" charset="0"/>
              </a:rPr>
              <a:t>, </a:t>
            </a:r>
            <a:r>
              <a:rPr lang="en-US" sz="3200" err="1">
                <a:latin typeface="Century Gothic" panose="020B0502020202020204" pitchFamily="34" charset="0"/>
              </a:rPr>
              <a:t>brilha</a:t>
            </a:r>
            <a:r>
              <a:rPr lang="en-US" sz="3200">
                <a:latin typeface="Century Gothic" panose="020B0502020202020204" pitchFamily="34" charset="0"/>
              </a:rPr>
              <a:t>; Jesus </a:t>
            </a:r>
            <a:r>
              <a:rPr lang="en-US" sz="3200" err="1">
                <a:latin typeface="Century Gothic" panose="020B0502020202020204" pitchFamily="34" charset="0"/>
              </a:rPr>
              <a:t>nasceu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Brilha</a:t>
            </a:r>
            <a:r>
              <a:rPr lang="en-US" sz="3200">
                <a:latin typeface="Century Gothic" panose="020B0502020202020204" pitchFamily="34" charset="0"/>
              </a:rPr>
              <a:t>, </a:t>
            </a:r>
            <a:r>
              <a:rPr lang="en-US" sz="3200" err="1">
                <a:latin typeface="Century Gothic" panose="020B0502020202020204" pitchFamily="34" charset="0"/>
              </a:rPr>
              <a:t>brilha</a:t>
            </a:r>
            <a:r>
              <a:rPr lang="en-US" sz="3200">
                <a:latin typeface="Century Gothic" panose="020B0502020202020204" pitchFamily="34" charset="0"/>
              </a:rPr>
              <a:t>, </a:t>
            </a:r>
            <a:r>
              <a:rPr lang="en-US" sz="3200" err="1">
                <a:latin typeface="Century Gothic" panose="020B0502020202020204" pitchFamily="34" charset="0"/>
              </a:rPr>
              <a:t>cada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vez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mais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Linda </a:t>
            </a:r>
            <a:r>
              <a:rPr lang="en-US" sz="3200" err="1">
                <a:latin typeface="Century Gothic" panose="020B0502020202020204" pitchFamily="34" charset="0"/>
              </a:rPr>
              <a:t>estrela</a:t>
            </a:r>
            <a:r>
              <a:rPr lang="en-US" sz="3200">
                <a:latin typeface="Century Gothic" panose="020B0502020202020204" pitchFamily="34" charset="0"/>
              </a:rPr>
              <a:t> de Natal.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br>
              <a:rPr lang="en-US" sz="2000">
                <a:latin typeface="Century Gothic" panose="020B0502020202020204" pitchFamily="34" charset="0"/>
              </a:rPr>
            </a:br>
            <a:r>
              <a:rPr lang="en-US" sz="2000">
                <a:latin typeface="Century Gothic" panose="020B0502020202020204" pitchFamily="34" charset="0"/>
              </a:rPr>
              <a:t>(</a:t>
            </a:r>
            <a:r>
              <a:rPr lang="en-US" sz="2000" err="1">
                <a:latin typeface="Century Gothic" panose="020B0502020202020204" pitchFamily="34" charset="0"/>
              </a:rPr>
              <a:t>Repete</a:t>
            </a:r>
            <a:r>
              <a:rPr lang="en-US" sz="2000">
                <a:latin typeface="Century Gothic" panose="020B0502020202020204" pitchFamily="34" charset="0"/>
              </a:rPr>
              <a:t>)</a:t>
            </a:r>
            <a:endParaRPr lang="en-US" sz="2000">
              <a:effectLst/>
              <a:latin typeface="Helvetica" pitchFamily="2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021ECB-10D1-DDF9-82C6-F40FC9C95950}"/>
              </a:ext>
            </a:extLst>
          </p:cNvPr>
          <p:cNvSpPr txBox="1">
            <a:spLocks/>
          </p:cNvSpPr>
          <p:nvPr/>
        </p:nvSpPr>
        <p:spPr>
          <a:xfrm>
            <a:off x="2794352" y="6507205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3200">
                <a:latin typeface="Century Gothic" panose="020B0502020202020204" pitchFamily="34" charset="0"/>
              </a:rPr>
              <a:t>“Christmas Star” by Janet Sage, © 1990, North America Division Corporation of Seventh-day Adventists®. From Little Voices Praise Him, #143. Used by permission.</a:t>
            </a:r>
          </a:p>
          <a:p>
            <a:br>
              <a:rPr lang="en-US" sz="800"/>
            </a:br>
            <a:endParaRPr lang="en-US" sz="80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ounded Rectangle 19">
            <a:extLst>
              <a:ext uri="{FF2B5EF4-FFF2-40B4-BE49-F238E27FC236}">
                <a16:creationId xmlns:a16="http://schemas.microsoft.com/office/drawing/2014/main" id="{C6275ABF-1789-706F-B4CB-4C4FE1623914}"/>
              </a:ext>
            </a:extLst>
          </p:cNvPr>
          <p:cNvSpPr/>
          <p:nvPr/>
        </p:nvSpPr>
        <p:spPr>
          <a:xfrm>
            <a:off x="0" y="463032"/>
            <a:ext cx="3016665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E946B67-92B7-E06E-C626-B5C552A271B5}"/>
              </a:ext>
            </a:extLst>
          </p:cNvPr>
          <p:cNvSpPr txBox="1">
            <a:spLocks/>
          </p:cNvSpPr>
          <p:nvPr/>
        </p:nvSpPr>
        <p:spPr>
          <a:xfrm>
            <a:off x="22553" y="435228"/>
            <a:ext cx="3105208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>
                <a:solidFill>
                  <a:schemeClr val="bg1"/>
                </a:solidFill>
                <a:latin typeface="Century Gothic" panose="020B0502020202020204" pitchFamily="34" charset="0"/>
              </a:rPr>
              <a:t>MOMENTO DE LOUVOR</a:t>
            </a:r>
            <a:endParaRPr lang="en-AU" sz="2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2" name="Estrela de Natal">
            <a:hlinkClick r:id="" action="ppaction://media"/>
            <a:extLst>
              <a:ext uri="{FF2B5EF4-FFF2-40B4-BE49-F238E27FC236}">
                <a16:creationId xmlns:a16="http://schemas.microsoft.com/office/drawing/2014/main" id="{46956B2D-E5F8-1B9B-110D-75BD5585A9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17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64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9AA84B-B6FF-5FEA-584A-01324F86A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E107994-6D61-8531-5422-7778754C90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3178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Andando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num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C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amelo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FDF9EBC-2BE6-C468-DB93-3FC717183785}"/>
              </a:ext>
            </a:extLst>
          </p:cNvPr>
          <p:cNvSpPr txBox="1">
            <a:spLocks/>
          </p:cNvSpPr>
          <p:nvPr/>
        </p:nvSpPr>
        <p:spPr>
          <a:xfrm>
            <a:off x="2934586" y="6057556"/>
            <a:ext cx="7583983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camelos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de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brincar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ou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camelos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em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varetas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DF771ACB-1543-F5DC-8ABE-76FE42626F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92806" y="1294228"/>
            <a:ext cx="7720236" cy="4607838"/>
          </a:xfrm>
        </p:spPr>
        <p:txBody>
          <a:bodyPr>
            <a:normAutofit/>
          </a:bodyPr>
          <a:lstStyle/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Andando</a:t>
            </a:r>
            <a:r>
              <a:rPr lang="en-US" sz="3200">
                <a:latin typeface="Century Gothic" panose="020B0502020202020204" pitchFamily="34" charset="0"/>
              </a:rPr>
              <a:t> num </a:t>
            </a:r>
            <a:r>
              <a:rPr lang="en-US" sz="3200" err="1">
                <a:latin typeface="Century Gothic" panose="020B0502020202020204" pitchFamily="34" charset="0"/>
              </a:rPr>
              <a:t>camelo</a:t>
            </a:r>
            <a:r>
              <a:rPr lang="en-US" sz="3200">
                <a:latin typeface="Century Gothic" panose="020B0502020202020204" pitchFamily="34" charset="0"/>
              </a:rPr>
              <a:t>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Camelo, </a:t>
            </a:r>
            <a:r>
              <a:rPr lang="en-US" sz="3200" err="1">
                <a:latin typeface="Century Gothic" panose="020B0502020202020204" pitchFamily="34" charset="0"/>
              </a:rPr>
              <a:t>camelo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A </a:t>
            </a:r>
            <a:r>
              <a:rPr lang="en-US" sz="3200" err="1">
                <a:latin typeface="Century Gothic" panose="020B0502020202020204" pitchFamily="34" charset="0"/>
              </a:rPr>
              <a:t>estrela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vão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seguir</a:t>
            </a:r>
            <a:r>
              <a:rPr lang="en-US" sz="3200">
                <a:latin typeface="Century Gothic" panose="020B0502020202020204" pitchFamily="34" charset="0"/>
              </a:rPr>
              <a:t>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A </a:t>
            </a:r>
            <a:r>
              <a:rPr lang="en-US" sz="3200" err="1">
                <a:latin typeface="Century Gothic" panose="020B0502020202020204" pitchFamily="34" charset="0"/>
              </a:rPr>
              <a:t>estrela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vão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seguir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Andando</a:t>
            </a:r>
            <a:r>
              <a:rPr lang="en-US" sz="3200">
                <a:latin typeface="Century Gothic" panose="020B0502020202020204" pitchFamily="34" charset="0"/>
              </a:rPr>
              <a:t> num </a:t>
            </a:r>
            <a:r>
              <a:rPr lang="en-US" sz="3200" err="1">
                <a:latin typeface="Century Gothic" panose="020B0502020202020204" pitchFamily="34" charset="0"/>
              </a:rPr>
              <a:t>camelo</a:t>
            </a:r>
            <a:r>
              <a:rPr lang="en-US" sz="3200">
                <a:latin typeface="Century Gothic" panose="020B0502020202020204" pitchFamily="34" charset="0"/>
              </a:rPr>
              <a:t>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Camelo, </a:t>
            </a:r>
            <a:r>
              <a:rPr lang="en-US" sz="3200" err="1">
                <a:latin typeface="Century Gothic" panose="020B0502020202020204" pitchFamily="34" charset="0"/>
              </a:rPr>
              <a:t>camelo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Os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magos</a:t>
            </a:r>
            <a:r>
              <a:rPr lang="en-US" sz="3200">
                <a:latin typeface="Century Gothic" panose="020B0502020202020204" pitchFamily="34" charset="0"/>
              </a:rPr>
              <a:t> a Belém </a:t>
            </a:r>
            <a:r>
              <a:rPr lang="en-US" sz="3200" err="1">
                <a:latin typeface="Century Gothic" panose="020B0502020202020204" pitchFamily="34" charset="0"/>
              </a:rPr>
              <a:t>vão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chegar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2000">
              <a:latin typeface="Century Gothic" panose="020B0502020202020204" pitchFamily="34" charset="0"/>
            </a:endParaRP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2000">
                <a:latin typeface="Century Gothic" panose="020B0502020202020204" pitchFamily="34" charset="0"/>
              </a:rPr>
              <a:t>(</a:t>
            </a:r>
            <a:r>
              <a:rPr lang="en-US" sz="2000" err="1">
                <a:latin typeface="Century Gothic" panose="020B0502020202020204" pitchFamily="34" charset="0"/>
              </a:rPr>
              <a:t>Repete</a:t>
            </a:r>
            <a:r>
              <a:rPr lang="en-US" sz="2000">
                <a:latin typeface="Century Gothic" panose="020B0502020202020204" pitchFamily="34" charset="0"/>
              </a:rPr>
              <a:t>)</a:t>
            </a:r>
            <a:endParaRPr lang="en-US" sz="2000">
              <a:effectLst/>
              <a:latin typeface="Helvetica" pitchFamily="2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F1F1E8C-934B-2ABC-0DCD-79A87A7699C0}"/>
              </a:ext>
            </a:extLst>
          </p:cNvPr>
          <p:cNvSpPr txBox="1">
            <a:spLocks/>
          </p:cNvSpPr>
          <p:nvPr/>
        </p:nvSpPr>
        <p:spPr>
          <a:xfrm>
            <a:off x="2794352" y="6563841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3200">
                <a:latin typeface="Century Gothic" panose="020B0502020202020204" pitchFamily="34" charset="0"/>
              </a:rPr>
              <a:t>“Riding on a Camel” by Janet Sage, © 1990, North America Division Corporation of Seventh-day Adventists ®. From Little Voices Praise Him, #152. Used by permission.</a:t>
            </a:r>
          </a:p>
          <a:p>
            <a:br>
              <a:rPr lang="en-US" sz="800"/>
            </a:br>
            <a:br>
              <a:rPr lang="en-US" sz="800"/>
            </a:br>
            <a:endParaRPr lang="en-US" sz="80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Andando Num Camelo">
            <a:hlinkClick r:id="" action="ppaction://media"/>
            <a:extLst>
              <a:ext uri="{FF2B5EF4-FFF2-40B4-BE49-F238E27FC236}">
                <a16:creationId xmlns:a16="http://schemas.microsoft.com/office/drawing/2014/main" id="{2FB72482-DAA4-9BF0-6FBC-CF70144DFD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679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5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8056B4-4A69-3E91-9AC9-31D92AD0B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0F0ACA2-D8C5-D33B-087F-BFF5D2849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3751" y="449649"/>
            <a:ext cx="4621111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Sê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B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em-</a:t>
            </a:r>
            <a:r>
              <a:rPr lang="en-AU" sz="2400" b="1" err="1">
                <a:solidFill>
                  <a:srgbClr val="D34C5E"/>
                </a:solidFill>
                <a:latin typeface="Century Gothic" panose="020B0502020202020204" pitchFamily="34" charset="0"/>
              </a:rPr>
              <a:t>V</a:t>
            </a:r>
            <a:r>
              <a:rPr lang="en-AU" sz="2400" b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indo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à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M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inha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C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asa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E465359-1107-5F9C-4FC1-5BFD9A9EB966}"/>
              </a:ext>
            </a:extLst>
          </p:cNvPr>
          <p:cNvSpPr txBox="1">
            <a:spLocks/>
          </p:cNvSpPr>
          <p:nvPr/>
        </p:nvSpPr>
        <p:spPr>
          <a:xfrm>
            <a:off x="3002117" y="6213046"/>
            <a:ext cx="8387268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vacas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e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ovelhas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de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brincar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BB94CCCF-9AE8-7593-DACD-174513BEAB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62184" y="1513599"/>
            <a:ext cx="8676168" cy="4295552"/>
          </a:xfrm>
        </p:spPr>
        <p:txBody>
          <a:bodyPr anchor="ctr">
            <a:normAutofit/>
          </a:bodyPr>
          <a:lstStyle/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“</a:t>
            </a:r>
            <a:r>
              <a:rPr lang="en-US" sz="3200" dirty="0" err="1">
                <a:latin typeface="Century Gothic" panose="020B0502020202020204" pitchFamily="34" charset="0"/>
              </a:rPr>
              <a:t>Sê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bem-vindo</a:t>
            </a:r>
            <a:r>
              <a:rPr lang="en-US" sz="3200" dirty="0">
                <a:latin typeface="Century Gothic" panose="020B0502020202020204" pitchFamily="34" charset="0"/>
              </a:rPr>
              <a:t> à </a:t>
            </a:r>
            <a:r>
              <a:rPr lang="en-US" sz="3200" dirty="0" err="1">
                <a:latin typeface="Century Gothic" panose="020B0502020202020204" pitchFamily="34" charset="0"/>
              </a:rPr>
              <a:t>minha</a:t>
            </a:r>
            <a:r>
              <a:rPr lang="en-US" sz="3200" dirty="0">
                <a:latin typeface="Century Gothic" panose="020B0502020202020204" pitchFamily="34" charset="0"/>
              </a:rPr>
              <a:t> casa, Jesus”,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A </a:t>
            </a:r>
            <a:r>
              <a:rPr lang="en-US" sz="3200" dirty="0" err="1">
                <a:latin typeface="Century Gothic" panose="020B0502020202020204" pitchFamily="34" charset="0"/>
              </a:rPr>
              <a:t>vaquinha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diz</a:t>
            </a:r>
            <a:r>
              <a:rPr lang="en-US" sz="3200" dirty="0">
                <a:latin typeface="Century Gothic" panose="020B0502020202020204" pitchFamily="34" charset="0"/>
              </a:rPr>
              <a:t>, a </a:t>
            </a:r>
            <a:r>
              <a:rPr lang="en-US" sz="3200" dirty="0" err="1">
                <a:latin typeface="Century Gothic" panose="020B0502020202020204" pitchFamily="34" charset="0"/>
              </a:rPr>
              <a:t>vaquinha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diz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“</a:t>
            </a:r>
            <a:r>
              <a:rPr lang="en-US" sz="3200" dirty="0" err="1">
                <a:latin typeface="Century Gothic" panose="020B0502020202020204" pitchFamily="34" charset="0"/>
              </a:rPr>
              <a:t>Sê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bem-vindo</a:t>
            </a:r>
            <a:r>
              <a:rPr lang="en-US" sz="3200" dirty="0">
                <a:latin typeface="Century Gothic" panose="020B0502020202020204" pitchFamily="34" charset="0"/>
              </a:rPr>
              <a:t> à </a:t>
            </a:r>
            <a:r>
              <a:rPr lang="en-US" sz="3200" dirty="0" err="1">
                <a:latin typeface="Century Gothic" panose="020B0502020202020204" pitchFamily="34" charset="0"/>
              </a:rPr>
              <a:t>minha</a:t>
            </a:r>
            <a:r>
              <a:rPr lang="en-US" sz="3200" dirty="0">
                <a:latin typeface="Century Gothic" panose="020B0502020202020204" pitchFamily="34" charset="0"/>
              </a:rPr>
              <a:t> casa, Jesus”,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A </a:t>
            </a:r>
            <a:r>
              <a:rPr lang="en-US" sz="3200" dirty="0" err="1">
                <a:latin typeface="Century Gothic" panose="020B0502020202020204" pitchFamily="34" charset="0"/>
              </a:rPr>
              <a:t>vaquinha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diz</a:t>
            </a:r>
            <a:r>
              <a:rPr lang="en-US" sz="3200" dirty="0">
                <a:latin typeface="Century Gothic" panose="020B0502020202020204" pitchFamily="34" charset="0"/>
              </a:rPr>
              <a:t> a Jesus.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2000" dirty="0">
              <a:effectLst/>
              <a:latin typeface="Century Gothic" panose="020B0502020202020204" pitchFamily="34" charset="0"/>
            </a:endParaRP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(Continua)</a:t>
            </a:r>
            <a:endParaRPr lang="en-US" sz="2000" dirty="0">
              <a:effectLst/>
              <a:latin typeface="Helvetica" pitchFamily="2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AE59071-F6F1-1009-BD7B-372453794E78}"/>
              </a:ext>
            </a:extLst>
          </p:cNvPr>
          <p:cNvSpPr txBox="1">
            <a:spLocks/>
          </p:cNvSpPr>
          <p:nvPr/>
        </p:nvSpPr>
        <p:spPr>
          <a:xfrm>
            <a:off x="2794352" y="6563841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3200">
                <a:latin typeface="Century Gothic" panose="020B0502020202020204" pitchFamily="34" charset="0"/>
              </a:rPr>
              <a:t>“I’ll Share My Home” by Janet Sage, © 1990, North America Division Corporation of Seventh-day Adventists ®. From Little Voices Praise Him, #147. Used by permission.</a:t>
            </a:r>
          </a:p>
          <a:p>
            <a:br>
              <a:rPr lang="en-US" sz="800"/>
            </a:br>
            <a:br>
              <a:rPr lang="en-US" sz="800"/>
            </a:br>
            <a:br>
              <a:rPr lang="en-US" sz="800"/>
            </a:br>
            <a:endParaRPr lang="en-US" sz="80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Sê Bem-Vindo à Minha Casa">
            <a:hlinkClick r:id="" action="ppaction://media"/>
            <a:extLst>
              <a:ext uri="{FF2B5EF4-FFF2-40B4-BE49-F238E27FC236}">
                <a16:creationId xmlns:a16="http://schemas.microsoft.com/office/drawing/2014/main" id="{C84B3840-76DE-2041-CBCF-8EE1C854D7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976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29DF6B-1DD2-79B0-683D-48B13E2BF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BE35E2C4-B0F0-7277-34DC-C7070120A3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3751" y="449649"/>
            <a:ext cx="4621111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Sê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B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em-</a:t>
            </a:r>
            <a:r>
              <a:rPr lang="en-AU" sz="2400" b="1" err="1">
                <a:solidFill>
                  <a:srgbClr val="D34C5E"/>
                </a:solidFill>
                <a:latin typeface="Century Gothic" panose="020B0502020202020204" pitchFamily="34" charset="0"/>
              </a:rPr>
              <a:t>V</a:t>
            </a:r>
            <a:r>
              <a:rPr lang="en-AU" sz="2400" b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indo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à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M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inha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C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asa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0F6280C6-F5FA-8088-11DD-C669ADA06BFC}"/>
              </a:ext>
            </a:extLst>
          </p:cNvPr>
          <p:cNvSpPr txBox="1">
            <a:spLocks/>
          </p:cNvSpPr>
          <p:nvPr/>
        </p:nvSpPr>
        <p:spPr>
          <a:xfrm>
            <a:off x="3002117" y="6213046"/>
            <a:ext cx="8387268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vacas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e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ovelhas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de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brincar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02BD916C-F762-CD04-6957-635427E402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62184" y="1513599"/>
            <a:ext cx="8676168" cy="4295552"/>
          </a:xfrm>
        </p:spPr>
        <p:txBody>
          <a:bodyPr anchor="ctr">
            <a:normAutofit/>
          </a:bodyPr>
          <a:lstStyle/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“</a:t>
            </a:r>
            <a:r>
              <a:rPr lang="en-US" sz="3200" dirty="0" err="1">
                <a:latin typeface="Century Gothic" panose="020B0502020202020204" pitchFamily="34" charset="0"/>
              </a:rPr>
              <a:t>Sê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bem-vindo</a:t>
            </a:r>
            <a:r>
              <a:rPr lang="en-US" sz="3200" dirty="0">
                <a:latin typeface="Century Gothic" panose="020B0502020202020204" pitchFamily="34" charset="0"/>
              </a:rPr>
              <a:t> à </a:t>
            </a:r>
            <a:r>
              <a:rPr lang="en-US" sz="3200" dirty="0" err="1">
                <a:latin typeface="Century Gothic" panose="020B0502020202020204" pitchFamily="34" charset="0"/>
              </a:rPr>
              <a:t>minha</a:t>
            </a:r>
            <a:r>
              <a:rPr lang="en-US" sz="3200" dirty="0">
                <a:latin typeface="Century Gothic" panose="020B0502020202020204" pitchFamily="34" charset="0"/>
              </a:rPr>
              <a:t> casa, Jesus”,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O </a:t>
            </a:r>
            <a:r>
              <a:rPr lang="en-US" sz="3200" dirty="0" err="1">
                <a:latin typeface="Century Gothic" panose="020B0502020202020204" pitchFamily="34" charset="0"/>
              </a:rPr>
              <a:t>cordeirinho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diz</a:t>
            </a:r>
            <a:r>
              <a:rPr lang="en-US" sz="3200" dirty="0">
                <a:latin typeface="Century Gothic" panose="020B0502020202020204" pitchFamily="34" charset="0"/>
              </a:rPr>
              <a:t>, o </a:t>
            </a:r>
            <a:r>
              <a:rPr lang="en-US" sz="3200" dirty="0" err="1">
                <a:latin typeface="Century Gothic" panose="020B0502020202020204" pitchFamily="34" charset="0"/>
              </a:rPr>
              <a:t>cordeirinho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diz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“</a:t>
            </a:r>
            <a:r>
              <a:rPr lang="en-US" sz="3200" dirty="0" err="1">
                <a:latin typeface="Century Gothic" panose="020B0502020202020204" pitchFamily="34" charset="0"/>
              </a:rPr>
              <a:t>Sê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bem-vindo</a:t>
            </a:r>
            <a:r>
              <a:rPr lang="en-US" sz="3200" dirty="0">
                <a:latin typeface="Century Gothic" panose="020B0502020202020204" pitchFamily="34" charset="0"/>
              </a:rPr>
              <a:t> à </a:t>
            </a:r>
            <a:r>
              <a:rPr lang="en-US" sz="3200" dirty="0" err="1">
                <a:latin typeface="Century Gothic" panose="020B0502020202020204" pitchFamily="34" charset="0"/>
              </a:rPr>
              <a:t>minha</a:t>
            </a:r>
            <a:r>
              <a:rPr lang="en-US" sz="3200" dirty="0">
                <a:latin typeface="Century Gothic" panose="020B0502020202020204" pitchFamily="34" charset="0"/>
              </a:rPr>
              <a:t> casa, Jesus”,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O </a:t>
            </a:r>
            <a:r>
              <a:rPr lang="en-US" sz="3200" dirty="0" err="1">
                <a:latin typeface="Century Gothic" panose="020B0502020202020204" pitchFamily="34" charset="0"/>
              </a:rPr>
              <a:t>cordeirinho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diz</a:t>
            </a:r>
            <a:r>
              <a:rPr lang="en-US" sz="3200" dirty="0">
                <a:latin typeface="Century Gothic" panose="020B0502020202020204" pitchFamily="34" charset="0"/>
              </a:rPr>
              <a:t> a Jesus.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B0D30355-3F9A-A077-2071-2A34CA6DDE7E}"/>
              </a:ext>
            </a:extLst>
          </p:cNvPr>
          <p:cNvSpPr txBox="1">
            <a:spLocks/>
          </p:cNvSpPr>
          <p:nvPr/>
        </p:nvSpPr>
        <p:spPr>
          <a:xfrm>
            <a:off x="2794352" y="6563841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3200">
                <a:latin typeface="Century Gothic" panose="020B0502020202020204" pitchFamily="34" charset="0"/>
              </a:rPr>
              <a:t>“I’ll Share My Home” by Janet Sage, © 1990, North America Division Corporation of Seventh-day Adventists ®. From Little Voices Praise Him, #147. Used by permission.</a:t>
            </a:r>
          </a:p>
          <a:p>
            <a:br>
              <a:rPr lang="en-US" sz="800"/>
            </a:br>
            <a:br>
              <a:rPr lang="en-US" sz="800"/>
            </a:br>
            <a:br>
              <a:rPr lang="en-US" sz="800"/>
            </a:br>
            <a:endParaRPr lang="en-US" sz="80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059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093C1-9F9C-EC9B-C846-D550840DC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A299ACE-3EDF-2BC6-33BE-FAFB8C6860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5535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Um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D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ia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M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ui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F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eliz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B71CAB75-E8BB-F190-3D17-EA7B70041BD7}"/>
              </a:ext>
            </a:extLst>
          </p:cNvPr>
          <p:cNvSpPr txBox="1">
            <a:spLocks/>
          </p:cNvSpPr>
          <p:nvPr/>
        </p:nvSpPr>
        <p:spPr>
          <a:xfrm>
            <a:off x="2685535" y="6057556"/>
            <a:ext cx="5079831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anjo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ovelha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presentes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embrulhados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EEFAFE3-F920-2B94-A002-D7D708714C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19450" y="2009555"/>
            <a:ext cx="9144000" cy="3327991"/>
          </a:xfrm>
        </p:spPr>
        <p:txBody>
          <a:bodyPr>
            <a:normAutofit/>
          </a:bodyPr>
          <a:lstStyle/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Foi </a:t>
            </a:r>
            <a:r>
              <a:rPr lang="en-US" sz="3200" dirty="0" err="1">
                <a:latin typeface="Century Gothic" panose="020B0502020202020204" pitchFamily="34" charset="0"/>
              </a:rPr>
              <a:t>dia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mui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, </a:t>
            </a:r>
            <a:r>
              <a:rPr lang="en-US" sz="3200" dirty="0" err="1">
                <a:latin typeface="Century Gothic" panose="020B0502020202020204" pitchFamily="34" charset="0"/>
              </a:rPr>
              <a:t>mui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, </a:t>
            </a:r>
            <a:r>
              <a:rPr lang="en-US" sz="3200" dirty="0" err="1">
                <a:latin typeface="Century Gothic" panose="020B0502020202020204" pitchFamily="34" charset="0"/>
              </a:rPr>
              <a:t>mui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Quando Jesus </a:t>
            </a:r>
            <a:r>
              <a:rPr lang="en-US" sz="3200" dirty="0" err="1">
                <a:latin typeface="Century Gothic" panose="020B0502020202020204" pitchFamily="34" charset="0"/>
              </a:rPr>
              <a:t>menino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nasceu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Um </a:t>
            </a:r>
            <a:r>
              <a:rPr lang="en-US" sz="3200" dirty="0" err="1">
                <a:latin typeface="Century Gothic" panose="020B0502020202020204" pitchFamily="34" charset="0"/>
              </a:rPr>
              <a:t>dia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mui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, </a:t>
            </a:r>
            <a:r>
              <a:rPr lang="en-US" sz="3200" dirty="0" err="1">
                <a:latin typeface="Century Gothic" panose="020B0502020202020204" pitchFamily="34" charset="0"/>
              </a:rPr>
              <a:t>mui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, </a:t>
            </a:r>
            <a:r>
              <a:rPr lang="en-US" sz="3200" dirty="0" err="1">
                <a:latin typeface="Century Gothic" panose="020B0502020202020204" pitchFamily="34" charset="0"/>
              </a:rPr>
              <a:t>mui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Pois </a:t>
            </a:r>
            <a:r>
              <a:rPr lang="en-US" sz="3200" dirty="0" err="1">
                <a:latin typeface="Century Gothic" panose="020B0502020202020204" pitchFamily="34" charset="0"/>
              </a:rPr>
              <a:t>em</a:t>
            </a:r>
            <a:r>
              <a:rPr lang="en-US" sz="3200" dirty="0">
                <a:latin typeface="Century Gothic" panose="020B0502020202020204" pitchFamily="34" charset="0"/>
              </a:rPr>
              <a:t> Belém Jesus </a:t>
            </a:r>
            <a:r>
              <a:rPr lang="en-US" sz="3200" dirty="0" err="1">
                <a:latin typeface="Century Gothic" panose="020B0502020202020204" pitchFamily="34" charset="0"/>
              </a:rPr>
              <a:t>nasceu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latin typeface="Century Gothic" panose="020B0502020202020204" pitchFamily="34" charset="0"/>
              </a:rPr>
              <a:t>)</a:t>
            </a:r>
            <a:endParaRPr lang="en-US" sz="2000" dirty="0">
              <a:effectLst/>
              <a:latin typeface="Helvetica" pitchFamily="2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7677D0F-64BD-B927-B5EB-A09A1D1411B1}"/>
              </a:ext>
            </a:extLst>
          </p:cNvPr>
          <p:cNvSpPr txBox="1">
            <a:spLocks/>
          </p:cNvSpPr>
          <p:nvPr/>
        </p:nvSpPr>
        <p:spPr>
          <a:xfrm>
            <a:off x="2434856" y="6563841"/>
            <a:ext cx="9757144" cy="35079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3200">
                <a:latin typeface="Century Gothic" panose="020B0502020202020204" pitchFamily="34" charset="0"/>
              </a:rPr>
              <a:t>“It Was a Happy Day” by Janet Sage, © 1990, North America Division Corporation of Seventh-day Adventists ®. From Little Voices Praise Him, #148. Used by permission.</a:t>
            </a:r>
          </a:p>
          <a:p>
            <a:br>
              <a:rPr lang="en-US" sz="800"/>
            </a:br>
            <a:br>
              <a:rPr lang="en-US" sz="800"/>
            </a:br>
            <a:br>
              <a:rPr lang="en-US" sz="800"/>
            </a:br>
            <a:br>
              <a:rPr lang="en-US" sz="800"/>
            </a:br>
            <a:endParaRPr lang="en-US" sz="80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Dia Mui Feliz">
            <a:hlinkClick r:id="" action="ppaction://media"/>
            <a:extLst>
              <a:ext uri="{FF2B5EF4-FFF2-40B4-BE49-F238E27FC236}">
                <a16:creationId xmlns:a16="http://schemas.microsoft.com/office/drawing/2014/main" id="{1C152C97-E6FC-C490-5FF7-238F7AF78D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28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22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096CFE-094C-CCC7-488D-C8F3AF4A9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5BCDC05-7118-7347-F421-A392758DC7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4962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Menino Jesus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02C7E53-3189-9BC2-87FD-26D10D7D5402}"/>
              </a:ext>
            </a:extLst>
          </p:cNvPr>
          <p:cNvSpPr txBox="1">
            <a:spLocks/>
          </p:cNvSpPr>
          <p:nvPr/>
        </p:nvSpPr>
        <p:spPr>
          <a:xfrm>
            <a:off x="2574324" y="6413157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bonecas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bebês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pequenas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roupinhas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59BF4C3-AA6C-3072-1F3D-2E176B14C3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6710" y="1491221"/>
            <a:ext cx="7999228" cy="4622506"/>
          </a:xfrm>
        </p:spPr>
        <p:txBody>
          <a:bodyPr>
            <a:normAutofit/>
          </a:bodyPr>
          <a:lstStyle/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Mãe</a:t>
            </a:r>
            <a:r>
              <a:rPr lang="en-US" sz="3200">
                <a:latin typeface="Century Gothic" panose="020B0502020202020204" pitchFamily="34" charset="0"/>
              </a:rPr>
              <a:t> Maria lava o </a:t>
            </a:r>
            <a:r>
              <a:rPr lang="en-US" sz="3200" err="1">
                <a:latin typeface="Century Gothic" panose="020B0502020202020204" pitchFamily="34" charset="0"/>
              </a:rPr>
              <a:t>seu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filhinho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Mãe</a:t>
            </a:r>
            <a:r>
              <a:rPr lang="en-US" sz="3200">
                <a:latin typeface="Century Gothic" panose="020B0502020202020204" pitchFamily="34" charset="0"/>
              </a:rPr>
              <a:t> Maria lava o </a:t>
            </a:r>
            <a:r>
              <a:rPr lang="en-US" sz="3200" err="1">
                <a:latin typeface="Century Gothic" panose="020B0502020202020204" pitchFamily="34" charset="0"/>
              </a:rPr>
              <a:t>seu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filhinho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Jesus era </a:t>
            </a:r>
            <a:r>
              <a:rPr lang="en-US" sz="3200" err="1">
                <a:latin typeface="Century Gothic" panose="020B0502020202020204" pitchFamily="34" charset="0"/>
              </a:rPr>
              <a:t>pequenino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como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eu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3200">
              <a:latin typeface="Century Gothic" panose="020B0502020202020204" pitchFamily="34" charset="0"/>
            </a:endParaRP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Mãe</a:t>
            </a:r>
            <a:r>
              <a:rPr lang="en-US" sz="3200">
                <a:latin typeface="Century Gothic" panose="020B0502020202020204" pitchFamily="34" charset="0"/>
              </a:rPr>
              <a:t> Maria </a:t>
            </a:r>
            <a:r>
              <a:rPr lang="en-US" sz="3200" err="1">
                <a:latin typeface="Century Gothic" panose="020B0502020202020204" pitchFamily="34" charset="0"/>
              </a:rPr>
              <a:t>cobre</a:t>
            </a:r>
            <a:r>
              <a:rPr lang="en-US" sz="3200">
                <a:latin typeface="Century Gothic" panose="020B0502020202020204" pitchFamily="34" charset="0"/>
              </a:rPr>
              <a:t> o </a:t>
            </a:r>
            <a:r>
              <a:rPr lang="en-US" sz="3200" err="1">
                <a:latin typeface="Century Gothic" panose="020B0502020202020204" pitchFamily="34" charset="0"/>
              </a:rPr>
              <a:t>seu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filhinho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Mãe</a:t>
            </a:r>
            <a:r>
              <a:rPr lang="en-US" sz="3200">
                <a:latin typeface="Century Gothic" panose="020B0502020202020204" pitchFamily="34" charset="0"/>
              </a:rPr>
              <a:t> Maria </a:t>
            </a:r>
            <a:r>
              <a:rPr lang="en-US" sz="3200" err="1">
                <a:latin typeface="Century Gothic" panose="020B0502020202020204" pitchFamily="34" charset="0"/>
              </a:rPr>
              <a:t>cobre</a:t>
            </a:r>
            <a:r>
              <a:rPr lang="en-US" sz="3200">
                <a:latin typeface="Century Gothic" panose="020B0502020202020204" pitchFamily="34" charset="0"/>
              </a:rPr>
              <a:t> o </a:t>
            </a:r>
            <a:r>
              <a:rPr lang="en-US" sz="3200" err="1">
                <a:latin typeface="Century Gothic" panose="020B0502020202020204" pitchFamily="34" charset="0"/>
              </a:rPr>
              <a:t>seu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filhinho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Jesus era </a:t>
            </a:r>
            <a:r>
              <a:rPr lang="en-US" sz="3200" err="1">
                <a:latin typeface="Century Gothic" panose="020B0502020202020204" pitchFamily="34" charset="0"/>
              </a:rPr>
              <a:t>pequenino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como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eu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2000">
              <a:effectLst/>
              <a:latin typeface="Century Gothic" panose="020B0502020202020204" pitchFamily="34" charset="0"/>
            </a:endParaRP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2000">
                <a:effectLst/>
                <a:latin typeface="Century Gothic" panose="020B0502020202020204" pitchFamily="34" charset="0"/>
              </a:rPr>
              <a:t>(Continua)</a:t>
            </a:r>
            <a:endParaRPr lang="en-US" sz="2000">
              <a:effectLst/>
              <a:latin typeface="Helvetica" pitchFamily="2" charset="0"/>
            </a:endParaRPr>
          </a:p>
        </p:txBody>
      </p:sp>
      <p:pic>
        <p:nvPicPr>
          <p:cNvPr id="9" name="Menino Jesus (completo)">
            <a:hlinkClick r:id="" action="ppaction://media"/>
            <a:extLst>
              <a:ext uri="{FF2B5EF4-FFF2-40B4-BE49-F238E27FC236}">
                <a16:creationId xmlns:a16="http://schemas.microsoft.com/office/drawing/2014/main" id="{A5EBDD27-0657-5565-B490-1582DC0B04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10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AD089B-82FA-EA08-D7CF-512BAD373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ACEC4BE-892C-948D-FA11-532C05305A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4962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Menino Jesus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D39F4EF9-6E28-422F-0D88-E875F361E7AB}"/>
              </a:ext>
            </a:extLst>
          </p:cNvPr>
          <p:cNvSpPr txBox="1">
            <a:spLocks/>
          </p:cNvSpPr>
          <p:nvPr/>
        </p:nvSpPr>
        <p:spPr>
          <a:xfrm>
            <a:off x="2574324" y="6413157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bonecas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bebês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pequenas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roupinhas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61A6212E-F6EE-44D5-2570-43977D98BE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6710" y="1041008"/>
            <a:ext cx="8571614" cy="5261317"/>
          </a:xfrm>
        </p:spPr>
        <p:txBody>
          <a:bodyPr anchor="ctr">
            <a:normAutofit fontScale="92500" lnSpcReduction="20000"/>
          </a:bodyPr>
          <a:lstStyle/>
          <a:p>
            <a:pPr algn="l" fontAlgn="base">
              <a:lnSpc>
                <a:spcPct val="12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Mãe</a:t>
            </a:r>
            <a:r>
              <a:rPr lang="en-US" sz="3200">
                <a:latin typeface="Century Gothic" panose="020B0502020202020204" pitchFamily="34" charset="0"/>
              </a:rPr>
              <a:t> Maria </a:t>
            </a:r>
            <a:r>
              <a:rPr lang="en-US" sz="3200" err="1">
                <a:latin typeface="Century Gothic" panose="020B0502020202020204" pitchFamily="34" charset="0"/>
              </a:rPr>
              <a:t>abraça</a:t>
            </a:r>
            <a:r>
              <a:rPr lang="en-US" sz="3200">
                <a:latin typeface="Century Gothic" panose="020B0502020202020204" pitchFamily="34" charset="0"/>
              </a:rPr>
              <a:t> o </a:t>
            </a:r>
            <a:r>
              <a:rPr lang="en-US" sz="3200" err="1">
                <a:latin typeface="Century Gothic" panose="020B0502020202020204" pitchFamily="34" charset="0"/>
              </a:rPr>
              <a:t>seu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filhinho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2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Mãe</a:t>
            </a:r>
            <a:r>
              <a:rPr lang="en-US" sz="3200">
                <a:latin typeface="Century Gothic" panose="020B0502020202020204" pitchFamily="34" charset="0"/>
              </a:rPr>
              <a:t> Maria </a:t>
            </a:r>
            <a:r>
              <a:rPr lang="en-US" sz="3200" err="1">
                <a:latin typeface="Century Gothic" panose="020B0502020202020204" pitchFamily="34" charset="0"/>
              </a:rPr>
              <a:t>abraça</a:t>
            </a:r>
            <a:r>
              <a:rPr lang="en-US" sz="3200">
                <a:latin typeface="Century Gothic" panose="020B0502020202020204" pitchFamily="34" charset="0"/>
              </a:rPr>
              <a:t> o </a:t>
            </a:r>
            <a:r>
              <a:rPr lang="en-US" sz="3200" err="1">
                <a:latin typeface="Century Gothic" panose="020B0502020202020204" pitchFamily="34" charset="0"/>
              </a:rPr>
              <a:t>seu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filhinho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2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Jesus era </a:t>
            </a:r>
            <a:r>
              <a:rPr lang="en-US" sz="3200" err="1">
                <a:latin typeface="Century Gothic" panose="020B0502020202020204" pitchFamily="34" charset="0"/>
              </a:rPr>
              <a:t>pequenino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como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eu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20000"/>
              </a:lnSpc>
              <a:spcBef>
                <a:spcPts val="0"/>
              </a:spcBef>
            </a:pPr>
            <a:endParaRPr lang="en-US" sz="3200">
              <a:latin typeface="Century Gothic" panose="020B0502020202020204" pitchFamily="34" charset="0"/>
            </a:endParaRPr>
          </a:p>
          <a:p>
            <a:pPr algn="l" fontAlgn="base">
              <a:lnSpc>
                <a:spcPct val="12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Vou </a:t>
            </a:r>
            <a:r>
              <a:rPr lang="en-US" sz="3200" err="1">
                <a:latin typeface="Century Gothic" panose="020B0502020202020204" pitchFamily="34" charset="0"/>
              </a:rPr>
              <a:t>dormir</a:t>
            </a:r>
            <a:r>
              <a:rPr lang="en-US" sz="3200">
                <a:latin typeface="Century Gothic" panose="020B0502020202020204" pitchFamily="34" charset="0"/>
              </a:rPr>
              <a:t>. </a:t>
            </a:r>
            <a:r>
              <a:rPr lang="en-US" sz="3200" err="1">
                <a:latin typeface="Century Gothic" panose="020B0502020202020204" pitchFamily="34" charset="0"/>
              </a:rPr>
              <a:t>Dorme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bem</a:t>
            </a:r>
            <a:r>
              <a:rPr lang="en-US" sz="3200">
                <a:latin typeface="Century Gothic" panose="020B0502020202020204" pitchFamily="34" charset="0"/>
              </a:rPr>
              <a:t> Jesus.</a:t>
            </a:r>
          </a:p>
          <a:p>
            <a:pPr algn="l" fontAlgn="base">
              <a:lnSpc>
                <a:spcPct val="12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Vou </a:t>
            </a:r>
            <a:r>
              <a:rPr lang="en-US" sz="3200" err="1">
                <a:latin typeface="Century Gothic" panose="020B0502020202020204" pitchFamily="34" charset="0"/>
              </a:rPr>
              <a:t>dormir</a:t>
            </a:r>
            <a:r>
              <a:rPr lang="en-US" sz="3200">
                <a:latin typeface="Century Gothic" panose="020B0502020202020204" pitchFamily="34" charset="0"/>
              </a:rPr>
              <a:t>. </a:t>
            </a:r>
            <a:r>
              <a:rPr lang="en-US" sz="3200" err="1">
                <a:latin typeface="Century Gothic" panose="020B0502020202020204" pitchFamily="34" charset="0"/>
              </a:rPr>
              <a:t>Dorme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bem</a:t>
            </a:r>
            <a:r>
              <a:rPr lang="en-US" sz="3200">
                <a:latin typeface="Century Gothic" panose="020B0502020202020204" pitchFamily="34" charset="0"/>
              </a:rPr>
              <a:t> Jesus.</a:t>
            </a:r>
          </a:p>
          <a:p>
            <a:pPr algn="l" fontAlgn="base">
              <a:lnSpc>
                <a:spcPct val="12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Jesus era </a:t>
            </a:r>
            <a:r>
              <a:rPr lang="en-US" sz="3200" err="1">
                <a:latin typeface="Century Gothic" panose="020B0502020202020204" pitchFamily="34" charset="0"/>
              </a:rPr>
              <a:t>pequenino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como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eu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20000"/>
              </a:lnSpc>
              <a:spcBef>
                <a:spcPts val="0"/>
              </a:spcBef>
            </a:pPr>
            <a:endParaRPr lang="en-US" sz="3200">
              <a:latin typeface="Century Gothic" panose="020B0502020202020204" pitchFamily="34" charset="0"/>
            </a:endParaRPr>
          </a:p>
          <a:p>
            <a:pPr algn="l" fontAlgn="base">
              <a:lnSpc>
                <a:spcPct val="12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Vou </a:t>
            </a:r>
            <a:r>
              <a:rPr lang="en-US" sz="3200" err="1">
                <a:latin typeface="Century Gothic" panose="020B0502020202020204" pitchFamily="34" charset="0"/>
              </a:rPr>
              <a:t>dormir</a:t>
            </a:r>
            <a:r>
              <a:rPr lang="en-US" sz="3200">
                <a:latin typeface="Century Gothic" panose="020B0502020202020204" pitchFamily="34" charset="0"/>
              </a:rPr>
              <a:t>. </a:t>
            </a:r>
            <a:r>
              <a:rPr lang="en-US" sz="3200" err="1">
                <a:latin typeface="Century Gothic" panose="020B0502020202020204" pitchFamily="34" charset="0"/>
              </a:rPr>
              <a:t>Dorme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bem</a:t>
            </a:r>
            <a:r>
              <a:rPr lang="en-US" sz="3200">
                <a:latin typeface="Century Gothic" panose="020B0502020202020204" pitchFamily="34" charset="0"/>
              </a:rPr>
              <a:t> (</a:t>
            </a:r>
            <a:r>
              <a:rPr lang="en-US" sz="3200" i="1" err="1">
                <a:latin typeface="Century Gothic" panose="020B0502020202020204" pitchFamily="34" charset="0"/>
              </a:rPr>
              <a:t>nome</a:t>
            </a:r>
            <a:r>
              <a:rPr lang="en-US" sz="3200" i="1">
                <a:latin typeface="Century Gothic" panose="020B0502020202020204" pitchFamily="34" charset="0"/>
              </a:rPr>
              <a:t> da </a:t>
            </a:r>
            <a:r>
              <a:rPr lang="en-US" sz="3200" i="1" err="1">
                <a:latin typeface="Century Gothic" panose="020B0502020202020204" pitchFamily="34" charset="0"/>
              </a:rPr>
              <a:t>criança</a:t>
            </a:r>
            <a:r>
              <a:rPr lang="en-US" sz="3200">
                <a:latin typeface="Century Gothic" panose="020B0502020202020204" pitchFamily="34" charset="0"/>
              </a:rPr>
              <a:t>).</a:t>
            </a:r>
          </a:p>
          <a:p>
            <a:pPr algn="l" fontAlgn="base">
              <a:lnSpc>
                <a:spcPct val="12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Vou </a:t>
            </a:r>
            <a:r>
              <a:rPr lang="en-US" sz="3200" err="1">
                <a:latin typeface="Century Gothic" panose="020B0502020202020204" pitchFamily="34" charset="0"/>
              </a:rPr>
              <a:t>dormir</a:t>
            </a:r>
            <a:r>
              <a:rPr lang="en-US" sz="3200">
                <a:latin typeface="Century Gothic" panose="020B0502020202020204" pitchFamily="34" charset="0"/>
              </a:rPr>
              <a:t>. </a:t>
            </a:r>
            <a:r>
              <a:rPr lang="en-US" sz="3200" err="1">
                <a:latin typeface="Century Gothic" panose="020B0502020202020204" pitchFamily="34" charset="0"/>
              </a:rPr>
              <a:t>Dorme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bem</a:t>
            </a:r>
            <a:r>
              <a:rPr lang="en-US" sz="3200">
                <a:latin typeface="Century Gothic" panose="020B0502020202020204" pitchFamily="34" charset="0"/>
              </a:rPr>
              <a:t> (</a:t>
            </a:r>
            <a:r>
              <a:rPr lang="en-US" sz="3200" i="1" err="1">
                <a:latin typeface="Century Gothic" panose="020B0502020202020204" pitchFamily="34" charset="0"/>
              </a:rPr>
              <a:t>nome</a:t>
            </a:r>
            <a:r>
              <a:rPr lang="en-US" sz="3200" i="1">
                <a:latin typeface="Century Gothic" panose="020B0502020202020204" pitchFamily="34" charset="0"/>
              </a:rPr>
              <a:t> da </a:t>
            </a:r>
            <a:r>
              <a:rPr lang="en-US" sz="3200" i="1" err="1">
                <a:latin typeface="Century Gothic" panose="020B0502020202020204" pitchFamily="34" charset="0"/>
              </a:rPr>
              <a:t>criança</a:t>
            </a:r>
            <a:r>
              <a:rPr lang="en-US" sz="3200">
                <a:latin typeface="Century Gothic" panose="020B0502020202020204" pitchFamily="34" charset="0"/>
              </a:rPr>
              <a:t>).</a:t>
            </a:r>
          </a:p>
          <a:p>
            <a:pPr algn="l" fontAlgn="base">
              <a:lnSpc>
                <a:spcPct val="12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Jesus era </a:t>
            </a:r>
            <a:r>
              <a:rPr lang="en-US" sz="3200" err="1">
                <a:latin typeface="Century Gothic" panose="020B0502020202020204" pitchFamily="34" charset="0"/>
              </a:rPr>
              <a:t>pequenino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como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eu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  <a:endParaRPr lang="en-US" sz="2000"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157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34F8F3-F2BC-4409-5D88-460BD7891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4B69A137-4C52-70E1-DA0F-B85ED293EC86}"/>
              </a:ext>
            </a:extLst>
          </p:cNvPr>
          <p:cNvSpPr txBox="1">
            <a:spLocks/>
          </p:cNvSpPr>
          <p:nvPr/>
        </p:nvSpPr>
        <p:spPr>
          <a:xfrm>
            <a:off x="2574324" y="6270122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(Imagem de Jesus)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5CFFC57-76C8-AD9D-A660-A420F2F96D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7892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u="none" strike="noStrike">
                <a:solidFill>
                  <a:srgbClr val="D34C5E"/>
                </a:solidFill>
                <a:latin typeface="Century Gothic" panose="020B0502020202020204" pitchFamily="34" charset="0"/>
              </a:rPr>
              <a:t>Quem </a:t>
            </a:r>
            <a:r>
              <a:rPr lang="en-AU" sz="2400" b="1" u="none" strike="noStrike" err="1">
                <a:solidFill>
                  <a:srgbClr val="D34C5E"/>
                </a:solidFill>
                <a:latin typeface="Century Gothic" panose="020B0502020202020204" pitchFamily="34" charset="0"/>
              </a:rPr>
              <a:t>é</a:t>
            </a:r>
            <a:r>
              <a:rPr lang="en-AU" sz="2400" b="1" u="none" strike="noStrike">
                <a:solidFill>
                  <a:srgbClr val="D34C5E"/>
                </a:solidFill>
                <a:latin typeface="Century Gothic" panose="020B0502020202020204" pitchFamily="34" charset="0"/>
              </a:rPr>
              <a:t> Cristo?</a:t>
            </a:r>
            <a:endParaRPr lang="en-AU" sz="10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2CB06DC-8024-46BD-0C1D-2409B795EB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66214" y="1183405"/>
            <a:ext cx="7474688" cy="4728297"/>
          </a:xfrm>
        </p:spPr>
        <p:txBody>
          <a:bodyPr anchor="ctr">
            <a:normAutofit/>
          </a:bodyPr>
          <a:lstStyle/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Quem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Cristo? Quem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Cristo?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Jesus,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Jesus.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Nosso</a:t>
            </a:r>
            <a:r>
              <a:rPr lang="en-US" sz="3200" dirty="0">
                <a:latin typeface="Century Gothic" panose="020B0502020202020204" pitchFamily="34" charset="0"/>
              </a:rPr>
              <a:t> Salvador, </a:t>
            </a:r>
            <a:r>
              <a:rPr lang="en-US" sz="3200" dirty="0" err="1">
                <a:latin typeface="Century Gothic" panose="020B0502020202020204" pitchFamily="34" charset="0"/>
              </a:rPr>
              <a:t>nosso</a:t>
            </a:r>
            <a:r>
              <a:rPr lang="en-US" sz="3200" dirty="0">
                <a:latin typeface="Century Gothic" panose="020B0502020202020204" pitchFamily="34" charset="0"/>
              </a:rPr>
              <a:t> Salvador.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Jesus,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Jesus.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2000" dirty="0">
              <a:effectLst/>
              <a:latin typeface="Helvetica" pitchFamily="2" charset="0"/>
            </a:endParaRP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latin typeface="Century Gothic" panose="020B0502020202020204" pitchFamily="34" charset="0"/>
              </a:rPr>
              <a:t>)</a:t>
            </a:r>
            <a:endParaRPr lang="en-US" sz="2000" dirty="0"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0397B5F-7886-9742-53E7-EB01703E8C3D}"/>
              </a:ext>
            </a:extLst>
          </p:cNvPr>
          <p:cNvSpPr txBox="1">
            <a:spLocks/>
          </p:cNvSpPr>
          <p:nvPr/>
        </p:nvSpPr>
        <p:spPr>
          <a:xfrm>
            <a:off x="2794352" y="6563841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3200">
                <a:latin typeface="Century Gothic" panose="020B0502020202020204" pitchFamily="34" charset="0"/>
              </a:rPr>
              <a:t>“Who Is Jesus?” by Anita Reith Stohs, © 2001, Review and Herald® Publishing Association. From Little Voices Praise Him, #180. Used by permission.</a:t>
            </a:r>
          </a:p>
          <a:p>
            <a:br>
              <a:rPr lang="en-US" sz="800"/>
            </a:br>
            <a:br>
              <a:rPr lang="en-US" sz="800"/>
            </a:br>
            <a:br>
              <a:rPr lang="en-US" sz="800"/>
            </a:br>
            <a:br>
              <a:rPr lang="en-US" sz="800"/>
            </a:br>
            <a:br>
              <a:rPr lang="en-US" sz="800"/>
            </a:br>
            <a:endParaRPr lang="en-US" sz="80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Quem é Cristo">
            <a:hlinkClick r:id="" action="ppaction://media"/>
            <a:extLst>
              <a:ext uri="{FF2B5EF4-FFF2-40B4-BE49-F238E27FC236}">
                <a16:creationId xmlns:a16="http://schemas.microsoft.com/office/drawing/2014/main" id="{7FF83EBC-CC58-EB8C-D8D5-6BE85479A9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476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545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6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DEA4D7-73E6-BD1D-C89C-25FF6A296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CB4C5957-0B5E-26D6-690A-E5B655E21F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881" y="117870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Dobro 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os</a:t>
            </a: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 meus </a:t>
            </a:r>
            <a:r>
              <a:rPr lang="en-AU" sz="2400" b="1" err="1">
                <a:solidFill>
                  <a:srgbClr val="E86DBC"/>
                </a:solidFill>
                <a:latin typeface="Century Gothic" panose="020B0502020202020204" pitchFamily="34" charset="0"/>
              </a:rPr>
              <a:t>J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oelhos</a:t>
            </a:r>
            <a:endParaRPr lang="en-AU" sz="2400">
              <a:solidFill>
                <a:srgbClr val="E86DB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61EA3309-0043-9FA0-7DBC-E628F9A89768}"/>
              </a:ext>
            </a:extLst>
          </p:cNvPr>
          <p:cNvSpPr/>
          <p:nvPr/>
        </p:nvSpPr>
        <p:spPr>
          <a:xfrm>
            <a:off x="0" y="472636"/>
            <a:ext cx="3403600" cy="440037"/>
          </a:xfrm>
          <a:prstGeom prst="roundRect">
            <a:avLst/>
          </a:prstGeom>
          <a:solidFill>
            <a:srgbClr val="E86D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6FC5917-875D-4B63-BA03-97061B3BE216}"/>
              </a:ext>
            </a:extLst>
          </p:cNvPr>
          <p:cNvSpPr txBox="1">
            <a:spLocks/>
          </p:cNvSpPr>
          <p:nvPr/>
        </p:nvSpPr>
        <p:spPr>
          <a:xfrm>
            <a:off x="314408" y="464546"/>
            <a:ext cx="30002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de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Oração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6DB28471-9BE2-84AB-0C45-C393EB4BC4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4918" y="1726935"/>
            <a:ext cx="8675075" cy="3450649"/>
          </a:xfrm>
        </p:spPr>
        <p:txBody>
          <a:bodyPr>
            <a:noAutofit/>
          </a:bodyPr>
          <a:lstStyle/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Dobro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joelhos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Vou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Dobro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joelhos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falo</a:t>
            </a:r>
            <a:r>
              <a:rPr lang="en-US" sz="3200">
                <a:effectLst/>
                <a:latin typeface="Century Gothic" panose="020B0502020202020204" pitchFamily="34" charset="0"/>
              </a:rPr>
              <a:t> com Jesus.</a:t>
            </a:r>
            <a:br>
              <a:rPr lang="en-US" sz="3200">
                <a:effectLst/>
                <a:latin typeface="Century Gothic" panose="020B0502020202020204" pitchFamily="34" charset="0"/>
              </a:rPr>
            </a:br>
            <a:br>
              <a:rPr lang="en-US" sz="3200">
                <a:effectLst/>
                <a:latin typeface="Century Gothic" panose="020B0502020202020204" pitchFamily="34" charset="0"/>
              </a:rPr>
            </a:br>
            <a:r>
              <a:rPr kumimoji="0" lang="en-US" sz="16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16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/>
            <a:endParaRPr lang="en-US" sz="32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  <p:pic>
        <p:nvPicPr>
          <p:cNvPr id="15" name="Dobro os Meus Joelhos(3)">
            <a:hlinkClick r:id="" action="ppaction://media"/>
            <a:extLst>
              <a:ext uri="{FF2B5EF4-FFF2-40B4-BE49-F238E27FC236}">
                <a16:creationId xmlns:a16="http://schemas.microsoft.com/office/drawing/2014/main" id="{C5C508ED-D4AF-EABA-5131-83E661480D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850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E88EA0-557D-E24E-C989-09D0A4D91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B1D0F3E-2CF9-F334-03F6-C98200681D37}"/>
              </a:ext>
            </a:extLst>
          </p:cNvPr>
          <p:cNvSpPr txBox="1">
            <a:spLocks/>
          </p:cNvSpPr>
          <p:nvPr/>
        </p:nvSpPr>
        <p:spPr>
          <a:xfrm>
            <a:off x="873208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PRAYER TIME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84F1745-A70E-6C83-EA1E-A45F147FEEF8}"/>
              </a:ext>
            </a:extLst>
          </p:cNvPr>
          <p:cNvSpPr txBox="1">
            <a:spLocks/>
          </p:cNvSpPr>
          <p:nvPr/>
        </p:nvSpPr>
        <p:spPr>
          <a:xfrm>
            <a:off x="1040635" y="4672118"/>
            <a:ext cx="5979925" cy="3367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Times New Roman" panose="02020603050405020304" pitchFamily="18" charset="0"/>
              </a:rPr>
              <a:t>“When It's Time to Pray” by Janet Sage, copyright © 2001 North American Division Corporation of Seventh-day Adventists. From Little Voices Praise Him, #17. Used by permission.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4FC4BE1-FD4E-E09D-0298-CE9A769DC4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881" y="117870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Dobro 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os</a:t>
            </a: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 meus </a:t>
            </a:r>
            <a:r>
              <a:rPr lang="en-AU" sz="2400" b="1" err="1">
                <a:solidFill>
                  <a:srgbClr val="E86DBC"/>
                </a:solidFill>
                <a:latin typeface="Century Gothic" panose="020B0502020202020204" pitchFamily="34" charset="0"/>
              </a:rPr>
              <a:t>J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oelhos</a:t>
            </a:r>
            <a:endParaRPr lang="en-AU" sz="2400">
              <a:solidFill>
                <a:srgbClr val="E86DB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Rounded Rectangle 1">
            <a:extLst>
              <a:ext uri="{FF2B5EF4-FFF2-40B4-BE49-F238E27FC236}">
                <a16:creationId xmlns:a16="http://schemas.microsoft.com/office/drawing/2014/main" id="{29E0004B-E4DA-838B-DA3C-D088A3A4A53F}"/>
              </a:ext>
            </a:extLst>
          </p:cNvPr>
          <p:cNvSpPr/>
          <p:nvPr/>
        </p:nvSpPr>
        <p:spPr>
          <a:xfrm>
            <a:off x="0" y="472636"/>
            <a:ext cx="3403600" cy="440037"/>
          </a:xfrm>
          <a:prstGeom prst="roundRect">
            <a:avLst/>
          </a:prstGeom>
          <a:solidFill>
            <a:srgbClr val="E86D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DDA50F5-5FA1-BDDC-E2BE-484957AF08B8}"/>
              </a:ext>
            </a:extLst>
          </p:cNvPr>
          <p:cNvSpPr txBox="1">
            <a:spLocks/>
          </p:cNvSpPr>
          <p:nvPr/>
        </p:nvSpPr>
        <p:spPr>
          <a:xfrm>
            <a:off x="314408" y="464546"/>
            <a:ext cx="30002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de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Oração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77C36F64-2995-F893-47DE-CAFCAAE4D3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4918" y="1726935"/>
            <a:ext cx="8675075" cy="3450649"/>
          </a:xfrm>
        </p:spPr>
        <p:txBody>
          <a:bodyPr>
            <a:noAutofit/>
          </a:bodyPr>
          <a:lstStyle/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Fecho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Vou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Fecho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falo</a:t>
            </a:r>
            <a:r>
              <a:rPr lang="en-US" sz="3200">
                <a:effectLst/>
                <a:latin typeface="Century Gothic" panose="020B0502020202020204" pitchFamily="34" charset="0"/>
              </a:rPr>
              <a:t> com Jesus.</a:t>
            </a:r>
            <a:endParaRPr kumimoji="0" lang="en-US" sz="16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/>
            <a:endParaRPr lang="en-US" sz="32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071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55727C-09BC-D3A2-1D0D-F8EB27A17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5C031992-6DA1-DF73-F6DF-7EF41EBCAF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4885" y="112619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Eu </a:t>
            </a:r>
            <a:r>
              <a:rPr lang="en-AU" sz="2400" b="1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abro</a:t>
            </a:r>
            <a:r>
              <a:rPr lang="en-AU" sz="2400" b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a </a:t>
            </a:r>
            <a:r>
              <a:rPr lang="en-AU" sz="2400" b="1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Bíblia</a:t>
            </a:r>
            <a:endParaRPr lang="en-AU" sz="2400">
              <a:solidFill>
                <a:srgbClr val="E6B349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3DF7F8D2-51CA-DF72-B494-B5E60FF1C273}"/>
              </a:ext>
            </a:extLst>
          </p:cNvPr>
          <p:cNvSpPr/>
          <p:nvPr/>
        </p:nvSpPr>
        <p:spPr>
          <a:xfrm>
            <a:off x="0" y="468540"/>
            <a:ext cx="5321300" cy="440037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7818BD4-4566-49B5-2D0B-7EEC171D226F}"/>
              </a:ext>
            </a:extLst>
          </p:cNvPr>
          <p:cNvSpPr txBox="1">
            <a:spLocks/>
          </p:cNvSpPr>
          <p:nvPr/>
        </p:nvSpPr>
        <p:spPr>
          <a:xfrm>
            <a:off x="381000" y="447585"/>
            <a:ext cx="49403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da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História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Bíblica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Interativa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6D9DC582-B265-E855-C20A-9C2204881A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9555" y="1783844"/>
            <a:ext cx="6079850" cy="2933522"/>
          </a:xfrm>
        </p:spPr>
        <p:txBody>
          <a:bodyPr>
            <a:noAutofit/>
          </a:bodyPr>
          <a:lstStyle/>
          <a:p>
            <a:r>
              <a:rPr lang="en-US" sz="3200">
                <a:effectLst/>
                <a:latin typeface="Century Gothic" panose="020B0502020202020204" pitchFamily="34" charset="0"/>
              </a:rPr>
              <a:t>Eu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abro</a:t>
            </a:r>
            <a:r>
              <a:rPr lang="en-US" sz="3200">
                <a:effectLst/>
                <a:latin typeface="Century Gothic" panose="020B0502020202020204" pitchFamily="34" charset="0"/>
              </a:rPr>
              <a:t> 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Bíblia</a:t>
            </a:r>
            <a:r>
              <a:rPr lang="en-US" sz="3200">
                <a:effectLst/>
                <a:latin typeface="Century Gothic" panose="020B0502020202020204" pitchFamily="34" charset="0"/>
              </a:rPr>
              <a:t> com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prazer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leio</a:t>
            </a:r>
            <a:r>
              <a:rPr lang="en-US" sz="3200">
                <a:effectLst/>
                <a:latin typeface="Century Gothic" panose="020B0502020202020204" pitchFamily="34" charset="0"/>
              </a:rPr>
              <a:t> do amor de Deus.</a:t>
            </a:r>
          </a:p>
          <a:p>
            <a:r>
              <a:rPr lang="en-US" sz="3200">
                <a:effectLst/>
                <a:latin typeface="Century Gothic" panose="020B0502020202020204" pitchFamily="34" charset="0"/>
              </a:rPr>
              <a:t>Eu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abro</a:t>
            </a:r>
            <a:r>
              <a:rPr lang="en-US" sz="3200">
                <a:effectLst/>
                <a:latin typeface="Century Gothic" panose="020B0502020202020204" pitchFamily="34" charset="0"/>
              </a:rPr>
              <a:t> 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Bíblia</a:t>
            </a:r>
            <a:r>
              <a:rPr lang="en-US" sz="3200">
                <a:effectLst/>
                <a:latin typeface="Century Gothic" panose="020B0502020202020204" pitchFamily="34" charset="0"/>
              </a:rPr>
              <a:t> com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prazer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leio</a:t>
            </a:r>
            <a:r>
              <a:rPr lang="en-US" sz="3200">
                <a:effectLst/>
                <a:latin typeface="Century Gothic" panose="020B0502020202020204" pitchFamily="34" charset="0"/>
              </a:rPr>
              <a:t> do amor de Deus.</a:t>
            </a:r>
          </a:p>
          <a:p>
            <a:r>
              <a:rPr lang="en-US" sz="2000">
                <a:effectLst/>
                <a:latin typeface="Century Gothic" panose="020B0502020202020204" pitchFamily="34" charset="0"/>
              </a:rPr>
              <a:t>(</a:t>
            </a:r>
            <a:r>
              <a:rPr lang="en-US" sz="2000" err="1">
                <a:effectLst/>
                <a:latin typeface="Century Gothic" panose="020B0502020202020204" pitchFamily="34" charset="0"/>
              </a:rPr>
              <a:t>Repete</a:t>
            </a:r>
            <a:r>
              <a:rPr lang="en-US" sz="2000">
                <a:effectLst/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30681A27-C89A-3DF8-F191-8401480B9DC4}"/>
              </a:ext>
            </a:extLst>
          </p:cNvPr>
          <p:cNvSpPr txBox="1">
            <a:spLocks/>
          </p:cNvSpPr>
          <p:nvPr/>
        </p:nvSpPr>
        <p:spPr>
          <a:xfrm>
            <a:off x="1898603" y="4917440"/>
            <a:ext cx="5385889" cy="3352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Times New Roman" panose="02020603050405020304" pitchFamily="18" charset="0"/>
              </a:rPr>
              <a:t>“I Open My Bible Carefully” by Janet Sage, copyright © 2001 North American Division Corporation of Seventh-day Adventists. From Little Voices Praise Him, #28. Used by permission.</a:t>
            </a:r>
          </a:p>
        </p:txBody>
      </p:sp>
      <p:pic>
        <p:nvPicPr>
          <p:cNvPr id="17" name="Eu Abro a Bíblia(2)">
            <a:hlinkClick r:id="" action="ppaction://media"/>
            <a:extLst>
              <a:ext uri="{FF2B5EF4-FFF2-40B4-BE49-F238E27FC236}">
                <a16:creationId xmlns:a16="http://schemas.microsoft.com/office/drawing/2014/main" id="{25288458-47FB-0E8E-7DD0-D94AF92122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98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72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18DDD2-B804-938E-E251-6D5F93E238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593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115FD64-4184-4D45-93AD-84F3CB2FE73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1093" y="0"/>
            <a:ext cx="47698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4565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58A8EC4-D2CC-A3BC-775C-DCB22871DCD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8418" y="0"/>
            <a:ext cx="95351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6441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CD3D087-05BB-1A3D-4F30-49CBDAE723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0079" y="2390"/>
            <a:ext cx="9531841" cy="6855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5175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CE3801A-8FE6-C28C-5222-05873FEEC68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8784" y="0"/>
            <a:ext cx="48144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8098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0FAE1F-DFB5-8078-7527-A5C487BB9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3784A1-68AC-A6C7-9CC5-EA3BF03049A0}"/>
              </a:ext>
            </a:extLst>
          </p:cNvPr>
          <p:cNvSpPr txBox="1"/>
          <p:nvPr/>
        </p:nvSpPr>
        <p:spPr>
          <a:xfrm>
            <a:off x="1958490" y="2028616"/>
            <a:ext cx="8275020" cy="280076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…a quem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chamarás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Jesus;</a:t>
            </a:r>
          </a:p>
          <a:p>
            <a:pPr algn="ctr"/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porque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ele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salvará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o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seu</a:t>
            </a:r>
            <a:r>
              <a:rPr lang="en-AU" sz="4800" b="1" i="1" dirty="0">
                <a:solidFill>
                  <a:srgbClr val="40BEB2"/>
                </a:solidFill>
                <a:latin typeface="Century Gothic" panose="020B0502020202020204" pitchFamily="34" charset="0"/>
              </a:rPr>
              <a:t>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povo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dos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seus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pecados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.</a:t>
            </a:r>
            <a:endParaRPr lang="en-AU" sz="4800" dirty="0">
              <a:solidFill>
                <a:srgbClr val="40BEB2"/>
              </a:solidFill>
              <a:effectLst/>
              <a:latin typeface="Century Gothic" panose="020B0502020202020204" pitchFamily="34" charset="0"/>
            </a:endParaRPr>
          </a:p>
          <a:p>
            <a:pPr algn="ctr"/>
            <a:r>
              <a:rPr lang="en-AU" sz="3200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Mateus 1:21</a:t>
            </a:r>
          </a:p>
        </p:txBody>
      </p:sp>
      <p:sp>
        <p:nvSpPr>
          <p:cNvPr id="3" name="Rounded Rectangle 1">
            <a:extLst>
              <a:ext uri="{FF2B5EF4-FFF2-40B4-BE49-F238E27FC236}">
                <a16:creationId xmlns:a16="http://schemas.microsoft.com/office/drawing/2014/main" id="{E64935AD-86B0-B655-1D70-19F1FFA4B8AD}"/>
              </a:ext>
            </a:extLst>
          </p:cNvPr>
          <p:cNvSpPr/>
          <p:nvPr/>
        </p:nvSpPr>
        <p:spPr>
          <a:xfrm>
            <a:off x="0" y="447585"/>
            <a:ext cx="4100361" cy="440037"/>
          </a:xfrm>
          <a:prstGeom prst="roundRect">
            <a:avLst/>
          </a:prstGeom>
          <a:solidFill>
            <a:srgbClr val="12BB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C578C28-71AD-9079-4731-CE4F6F512F39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410036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>
                <a:solidFill>
                  <a:schemeClr val="bg1"/>
                </a:solidFill>
                <a:latin typeface="Century Gothic" panose="020B0502020202020204" pitchFamily="34" charset="0"/>
              </a:rPr>
              <a:t>VERSO PARA MEMORIZAR</a:t>
            </a:r>
            <a:endParaRPr lang="en-AU" sz="2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0037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CC86366A-4146-B1E6-222E-112A973615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389" y="1179378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A </a:t>
            </a:r>
            <a:r>
              <a:rPr lang="en-AU" sz="2400" b="1" err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minha</a:t>
            </a:r>
            <a:r>
              <a:rPr lang="en-AU" sz="2400" b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err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oferta</a:t>
            </a:r>
            <a:endParaRPr lang="en-AU" sz="2400">
              <a:solidFill>
                <a:srgbClr val="F3793A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FE214C64-980F-C78B-B217-CF1C4A623FFA}"/>
              </a:ext>
            </a:extLst>
          </p:cNvPr>
          <p:cNvSpPr/>
          <p:nvPr/>
        </p:nvSpPr>
        <p:spPr>
          <a:xfrm>
            <a:off x="0" y="472299"/>
            <a:ext cx="2086233" cy="440037"/>
          </a:xfrm>
          <a:prstGeom prst="roundRect">
            <a:avLst/>
          </a:prstGeom>
          <a:solidFill>
            <a:srgbClr val="F379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F5ECC9F-18E4-DA08-0FAF-017E5221E3DE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2086233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OFERTA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8A17A742-A054-2AF5-D197-3261B37FD8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9575" y="1656097"/>
            <a:ext cx="6276412" cy="3150140"/>
          </a:xfrm>
        </p:spPr>
        <p:txBody>
          <a:bodyPr>
            <a:noAutofit/>
          </a:bodyPr>
          <a:lstStyle/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Jesus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dou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minha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Jesus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dou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minha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Ele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dou</a:t>
            </a:r>
            <a:r>
              <a:rPr lang="en-US" sz="3200">
                <a:effectLst/>
                <a:latin typeface="Century Gothic" panose="020B0502020202020204" pitchFamily="34" charset="0"/>
              </a:rPr>
              <a:t> o meu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coração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2D075CE-083A-FD85-7A82-79B34B1DF2F0}"/>
              </a:ext>
            </a:extLst>
          </p:cNvPr>
          <p:cNvSpPr txBox="1">
            <a:spLocks/>
          </p:cNvSpPr>
          <p:nvPr/>
        </p:nvSpPr>
        <p:spPr>
          <a:xfrm>
            <a:off x="214182" y="6456150"/>
            <a:ext cx="5434778" cy="331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“Here Is My Money” by Janet Sage, copyright © 2001 North American Division Corporation of Seventh-day Adventists. From Little Voices Praise Him, #32. Used by permission.</a:t>
            </a:r>
          </a:p>
        </p:txBody>
      </p:sp>
      <p:pic>
        <p:nvPicPr>
          <p:cNvPr id="17" name="A Minha Oferta">
            <a:hlinkClick r:id="" action="ppaction://media"/>
            <a:extLst>
              <a:ext uri="{FF2B5EF4-FFF2-40B4-BE49-F238E27FC236}">
                <a16:creationId xmlns:a16="http://schemas.microsoft.com/office/drawing/2014/main" id="{9FADE7E8-2E7E-8A82-685C-A37B23AA81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50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11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A30719-16E5-8188-2B97-1C54DA6D7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A850687E-62E3-3CFD-66C1-461176F532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649A7B"/>
                </a:solidFill>
                <a:effectLst/>
                <a:latin typeface="Century Gothic" panose="020B0502020202020204" pitchFamily="34" charset="0"/>
              </a:rPr>
              <a:t>A Caixa da </a:t>
            </a:r>
            <a:r>
              <a:rPr lang="en-AU" sz="2400" b="1" err="1">
                <a:solidFill>
                  <a:srgbClr val="649A7B"/>
                </a:solidFill>
                <a:effectLst/>
                <a:latin typeface="Century Gothic" panose="020B0502020202020204" pitchFamily="34" charset="0"/>
              </a:rPr>
              <a:t>Natureza</a:t>
            </a:r>
            <a:endParaRPr lang="en-AU" sz="2400">
              <a:solidFill>
                <a:srgbClr val="649A7B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77EFF59F-3E3C-58A2-3A29-30516AA0C02A}"/>
              </a:ext>
            </a:extLst>
          </p:cNvPr>
          <p:cNvSpPr/>
          <p:nvPr/>
        </p:nvSpPr>
        <p:spPr>
          <a:xfrm>
            <a:off x="10063" y="478832"/>
            <a:ext cx="6377974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4614F00-3A2D-858D-8523-E4873B42B1F2}"/>
              </a:ext>
            </a:extLst>
          </p:cNvPr>
          <p:cNvSpPr txBox="1">
            <a:spLocks/>
          </p:cNvSpPr>
          <p:nvPr/>
        </p:nvSpPr>
        <p:spPr>
          <a:xfrm>
            <a:off x="6350" y="467412"/>
            <a:ext cx="637797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 QUE HÁ NA NOSSA CAIXA DA NATUREZA HOJE?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79D2471F-992A-189A-1433-10B7FDA72C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402" y="966311"/>
            <a:ext cx="8852366" cy="3116923"/>
          </a:xfrm>
        </p:spPr>
        <p:txBody>
          <a:bodyPr>
            <a:noAutofit/>
          </a:bodyPr>
          <a:lstStyle/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O que </a:t>
            </a:r>
            <a:r>
              <a:rPr lang="en-US" sz="3200" err="1">
                <a:latin typeface="Century Gothic" panose="020B0502020202020204" pitchFamily="34" charset="0"/>
              </a:rPr>
              <a:t>está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na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nossa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caixa</a:t>
            </a:r>
            <a:r>
              <a:rPr lang="en-US" sz="3200">
                <a:latin typeface="Century Gothic" panose="020B0502020202020204" pitchFamily="34" charset="0"/>
              </a:rPr>
              <a:t>? </a:t>
            </a: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Vou </a:t>
            </a:r>
            <a:r>
              <a:rPr lang="en-US" sz="3200" err="1">
                <a:latin typeface="Century Gothic" panose="020B0502020202020204" pitchFamily="34" charset="0"/>
              </a:rPr>
              <a:t>descobrir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Algo que Jesus fez para </a:t>
            </a:r>
            <a:r>
              <a:rPr lang="en-US" sz="3200" err="1">
                <a:latin typeface="Century Gothic" panose="020B0502020202020204" pitchFamily="34" charset="0"/>
              </a:rPr>
              <a:t>mim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Azul, </a:t>
            </a:r>
            <a:r>
              <a:rPr lang="en-US" sz="3200" err="1">
                <a:latin typeface="Century Gothic" panose="020B0502020202020204" pitchFamily="34" charset="0"/>
              </a:rPr>
              <a:t>verde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ou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vermelho</a:t>
            </a:r>
            <a:r>
              <a:rPr lang="en-US" sz="3200">
                <a:latin typeface="Century Gothic" panose="020B0502020202020204" pitchFamily="34" charset="0"/>
              </a:rPr>
              <a:t>, que </a:t>
            </a:r>
            <a:r>
              <a:rPr lang="en-US" sz="3200" err="1">
                <a:latin typeface="Century Gothic" panose="020B0502020202020204" pitchFamily="34" charset="0"/>
              </a:rPr>
              <a:t>será</a:t>
            </a:r>
            <a:r>
              <a:rPr lang="en-US" sz="3200">
                <a:latin typeface="Century Gothic" panose="020B0502020202020204" pitchFamily="34" charset="0"/>
              </a:rPr>
              <a:t>, </a:t>
            </a:r>
            <a:r>
              <a:rPr lang="en-US" sz="3200" err="1">
                <a:latin typeface="Century Gothic" panose="020B0502020202020204" pitchFamily="34" charset="0"/>
              </a:rPr>
              <a:t>enfim</a:t>
            </a:r>
            <a:r>
              <a:rPr lang="en-US" sz="3200">
                <a:latin typeface="Century Gothic" panose="020B0502020202020204" pitchFamily="34" charset="0"/>
              </a:rPr>
              <a:t>?</a:t>
            </a:r>
          </a:p>
          <a:p>
            <a:pPr algn="l"/>
            <a:r>
              <a:rPr lang="en-US" sz="3200" err="1">
                <a:latin typeface="Century Gothic" panose="020B0502020202020204" pitchFamily="34" charset="0"/>
              </a:rPr>
              <a:t>Seja</a:t>
            </a:r>
            <a:r>
              <a:rPr lang="en-US" sz="3200">
                <a:latin typeface="Century Gothic" panose="020B0502020202020204" pitchFamily="34" charset="0"/>
              </a:rPr>
              <a:t> o que for </a:t>
            </a:r>
            <a:r>
              <a:rPr lang="en-US" sz="3200" err="1">
                <a:latin typeface="Century Gothic" panose="020B0502020202020204" pitchFamily="34" charset="0"/>
              </a:rPr>
              <a:t>foi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feito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pra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ti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pPr algn="l"/>
            <a:endParaRPr lang="en-US" sz="1600">
              <a:latin typeface="Century Gothic" panose="020B0502020202020204" pitchFamily="34" charset="0"/>
            </a:endParaRPr>
          </a:p>
          <a:p>
            <a:pPr algn="l"/>
            <a:endParaRPr lang="en-US" sz="1600">
              <a:latin typeface="Century Gothic" panose="020B0502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4BFDC1E-3CBF-E551-AAB3-C4FA10D768D6}"/>
              </a:ext>
            </a:extLst>
          </p:cNvPr>
          <p:cNvSpPr txBox="1">
            <a:spLocks/>
          </p:cNvSpPr>
          <p:nvPr/>
        </p:nvSpPr>
        <p:spPr>
          <a:xfrm>
            <a:off x="-256849" y="463496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“Nature box”  by Carolin Schmitz, copyright © 2023 General Conference Corporation® of Seventh-day Adventists.</a:t>
            </a:r>
          </a:p>
        </p:txBody>
      </p:sp>
      <p:pic>
        <p:nvPicPr>
          <p:cNvPr id="17" name="Caixa da Natureza">
            <a:hlinkClick r:id="" action="ppaction://media"/>
            <a:extLst>
              <a:ext uri="{FF2B5EF4-FFF2-40B4-BE49-F238E27FC236}">
                <a16:creationId xmlns:a16="http://schemas.microsoft.com/office/drawing/2014/main" id="{06D54039-B982-D872-9028-CD219740F5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9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1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3202AB-79FE-C09C-86FA-74296AE1B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56A2D92-251E-DC50-998C-96CA4413B8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8470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4A9252-462F-E50C-4BAD-6FDFE5C13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DC3DBC8C-408D-5BFE-E1B3-078631534D1B}"/>
              </a:ext>
            </a:extLst>
          </p:cNvPr>
          <p:cNvSpPr/>
          <p:nvPr/>
        </p:nvSpPr>
        <p:spPr>
          <a:xfrm>
            <a:off x="0" y="466812"/>
            <a:ext cx="2110946" cy="440037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5C88D6F-1832-A857-AF8F-A929FC82A8E7}"/>
              </a:ext>
            </a:extLst>
          </p:cNvPr>
          <p:cNvSpPr txBox="1">
            <a:spLocks/>
          </p:cNvSpPr>
          <p:nvPr/>
        </p:nvSpPr>
        <p:spPr>
          <a:xfrm>
            <a:off x="659025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ADEUS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500E629-B196-3EF8-AD74-AAA24469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025" y="112652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A Escola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Sabatina</a:t>
            </a: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chegou</a:t>
            </a: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agora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ao</a:t>
            </a: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fim</a:t>
            </a:r>
            <a:endParaRPr lang="en-AU" sz="2400">
              <a:solidFill>
                <a:schemeClr val="tx1">
                  <a:lumMod val="50000"/>
                  <a:lumOff val="50000"/>
                </a:schemeClr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F98436A8-7D44-A1C6-FB82-C7FF8C8F24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025" y="2108172"/>
            <a:ext cx="5761026" cy="3974993"/>
          </a:xfrm>
        </p:spPr>
        <p:txBody>
          <a:bodyPr>
            <a:noAutofit/>
          </a:bodyPr>
          <a:lstStyle/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Escola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Sabatina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chegou</a:t>
            </a:r>
            <a:r>
              <a:rPr lang="en-US" sz="3200">
                <a:effectLst/>
                <a:latin typeface="Century Gothic" panose="020B0502020202020204" pitchFamily="34" charset="0"/>
              </a:rPr>
              <a:t> agora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fim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sejamos</a:t>
            </a:r>
            <a:r>
              <a:rPr lang="en-US" sz="3200">
                <a:effectLst/>
                <a:latin typeface="Century Gothic" panose="020B0502020202020204" pitchFamily="34" charset="0"/>
              </a:rPr>
              <a:t> sempre bons.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sejamos</a:t>
            </a:r>
            <a:r>
              <a:rPr lang="en-US" sz="3200">
                <a:effectLst/>
                <a:latin typeface="Century Gothic" panose="020B0502020202020204" pitchFamily="34" charset="0"/>
              </a:rPr>
              <a:t> sempre bons.</a:t>
            </a:r>
          </a:p>
          <a:p>
            <a:pPr algn="l"/>
            <a:r>
              <a:rPr lang="en-US" sz="1600">
                <a:latin typeface="Century Gothic" panose="020B0502020202020204" pitchFamily="34" charset="0"/>
              </a:rPr>
              <a:t>(</a:t>
            </a:r>
            <a:r>
              <a:rPr lang="en-US" sz="1600" err="1">
                <a:latin typeface="Century Gothic" panose="020B0502020202020204" pitchFamily="34" charset="0"/>
              </a:rPr>
              <a:t>Repetir</a:t>
            </a:r>
            <a:r>
              <a:rPr lang="en-US" sz="1600">
                <a:latin typeface="Century Gothic" panose="020B0502020202020204" pitchFamily="34" charset="0"/>
              </a:rPr>
              <a:t>)</a:t>
            </a:r>
            <a:endParaRPr lang="en-US" sz="16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0E0E18D-F59C-0964-5B1B-3DC8B9DBFDF1}"/>
              </a:ext>
            </a:extLst>
          </p:cNvPr>
          <p:cNvSpPr txBox="1">
            <a:spLocks/>
          </p:cNvSpPr>
          <p:nvPr/>
        </p:nvSpPr>
        <p:spPr>
          <a:xfrm>
            <a:off x="525628" y="6425909"/>
            <a:ext cx="5166835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“Sabbath School Is Over,” writer unknown, public domain. From Little Voices Praise Him, #46.</a:t>
            </a:r>
          </a:p>
        </p:txBody>
      </p:sp>
      <p:pic>
        <p:nvPicPr>
          <p:cNvPr id="17" name="A Escola Sabatina Chegou Agora ao Fim">
            <a:hlinkClick r:id="" action="ppaction://media"/>
            <a:extLst>
              <a:ext uri="{FF2B5EF4-FFF2-40B4-BE49-F238E27FC236}">
                <a16:creationId xmlns:a16="http://schemas.microsoft.com/office/drawing/2014/main" id="{B32ED880-8E15-503C-3C93-5E72632E24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362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92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</TotalTime>
  <Words>1012</Words>
  <Application>Microsoft Macintosh PowerPoint</Application>
  <PresentationFormat>Widescreen</PresentationFormat>
  <Paragraphs>153</Paragraphs>
  <Slides>22</Slides>
  <Notes>5</Notes>
  <HiddenSlides>0</HiddenSlides>
  <MMClips>11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Aptos</vt:lpstr>
      <vt:lpstr>Aptos Display</vt:lpstr>
      <vt:lpstr>Arial</vt:lpstr>
      <vt:lpstr>Arial Rounded MT Bold</vt:lpstr>
      <vt:lpstr>Century Gothic</vt:lpstr>
      <vt:lpstr>Helvetica</vt:lpstr>
      <vt:lpstr>Office Theme</vt:lpstr>
      <vt:lpstr>PowerPoint Presentation</vt:lpstr>
      <vt:lpstr>Estrela de Natal</vt:lpstr>
      <vt:lpstr>Andando num Camelo</vt:lpstr>
      <vt:lpstr>Sê Bem-Vindo à Minha Casa</vt:lpstr>
      <vt:lpstr>Sê Bem-Vindo à Minha Casa</vt:lpstr>
      <vt:lpstr>Um Dia Mui Feliz</vt:lpstr>
      <vt:lpstr>Menino Jesus</vt:lpstr>
      <vt:lpstr>Menino Jesus</vt:lpstr>
      <vt:lpstr>Quem é Cristo?</vt:lpstr>
      <vt:lpstr>Dobro os meus Joelhos</vt:lpstr>
      <vt:lpstr>Dobro os meus Joelhos</vt:lpstr>
      <vt:lpstr>Eu abro a Bíblia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minha oferta</vt:lpstr>
      <vt:lpstr>A Caixa da Natureza</vt:lpstr>
      <vt:lpstr>PowerPoint Presentation</vt:lpstr>
      <vt:lpstr>A Escola Sabatina chegou agora ao fim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Megan Betteridge</dc:creator>
  <cp:lastModifiedBy>Tiago Cunha</cp:lastModifiedBy>
  <cp:revision>43</cp:revision>
  <dcterms:created xsi:type="dcterms:W3CDTF">2025-03-02T08:19:28Z</dcterms:created>
  <dcterms:modified xsi:type="dcterms:W3CDTF">2026-10-02T09:50:38Z</dcterms:modified>
</cp:coreProperties>
</file>