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9" r:id="rId3"/>
    <p:sldId id="260" r:id="rId4"/>
    <p:sldId id="261" r:id="rId5"/>
    <p:sldId id="290" r:id="rId6"/>
    <p:sldId id="262" r:id="rId7"/>
    <p:sldId id="263" r:id="rId8"/>
    <p:sldId id="264" r:id="rId9"/>
    <p:sldId id="269" r:id="rId10"/>
    <p:sldId id="285" r:id="rId11"/>
    <p:sldId id="270" r:id="rId12"/>
    <p:sldId id="283" r:id="rId13"/>
    <p:sldId id="286" r:id="rId14"/>
    <p:sldId id="287" r:id="rId15"/>
    <p:sldId id="288" r:id="rId16"/>
    <p:sldId id="289" r:id="rId17"/>
    <p:sldId id="274" r:id="rId18"/>
    <p:sldId id="276" r:id="rId19"/>
    <p:sldId id="277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670C62-0A93-134A-9177-1139633F93C1}" v="11" dt="2026-10-01T09:59:01.1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84"/>
    <p:restoredTop sz="94616"/>
  </p:normalViewPr>
  <p:slideViewPr>
    <p:cSldViewPr snapToGrid="0">
      <p:cViewPr varScale="1">
        <p:scale>
          <a:sx n="127" d="100"/>
          <a:sy n="127" d="100"/>
        </p:scale>
        <p:origin x="21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66247-04A7-5840-8E6A-404C70B11BCF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5CC7E-FA74-C748-A874-1C8A5B045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14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5CC7E-FA74-C748-A874-1C8A5B0450C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3B2B626-9649-29DC-8C30-9FF0BAE991A8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B232FDF-091B-4176-2120-417EB130D694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C92125C-E966-DAA1-748E-05B090FCB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EC24AE7-027F-D620-B105-4EDC3EB8D815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26176E3A-A80D-9B99-F750-2E57E3411B18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B80675C-9FE0-69BE-AE2E-08BD8BD0C9DE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A84C659-E418-AD6C-CC18-98FF5F8A37CD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buNone/>
            </a:pPr>
            <a:endParaRPr lang="en-US" sz="2000" i="1" dirty="0">
              <a:latin typeface="Century Gothic" panose="020B0502020202020204" pitchFamily="34" charset="0"/>
            </a:endParaRPr>
          </a:p>
          <a:p>
            <a:pPr algn="l">
              <a:buNone/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0D389EA-9E02-7346-4C3C-347D903CDAE7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A399EDFB-C15B-C035-A3B6-21B795B7D3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C8158B-5EA9-2949-99AD-B687DD662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D654EA-BA84-4F13-88B4-8C98B078B20C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923339A-6A2E-4BB9-F383-D0DAB5C123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especial.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Eu </a:t>
            </a:r>
            <a:r>
              <a:rPr lang="en-US" sz="3200" dirty="0" err="1">
                <a:latin typeface="Century Gothic" panose="020B0502020202020204" pitchFamily="34" charset="0"/>
              </a:rPr>
              <a:t>gosto</a:t>
            </a:r>
            <a:r>
              <a:rPr lang="en-US" sz="3200" dirty="0">
                <a:latin typeface="Century Gothic" panose="020B0502020202020204" pitchFamily="34" charset="0"/>
              </a:rPr>
              <a:t> de </a:t>
            </a:r>
            <a:r>
              <a:rPr lang="en-US" sz="3200" dirty="0" err="1">
                <a:latin typeface="Century Gothic" panose="020B0502020202020204" pitchFamily="34" charset="0"/>
              </a:rPr>
              <a:t>ir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 e </a:t>
            </a:r>
            <a:r>
              <a:rPr lang="en-US" sz="3200" dirty="0" err="1">
                <a:latin typeface="Century Gothic" panose="020B0502020202020204" pitchFamily="34" charset="0"/>
              </a:rPr>
              <a:t>orar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especial.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Pelo Sábado </a:t>
            </a:r>
            <a:r>
              <a:rPr lang="en-US" sz="3200" dirty="0" err="1">
                <a:latin typeface="Century Gothic" panose="020B0502020202020204" pitchFamily="34" charset="0"/>
              </a:rPr>
              <a:t>agradeço</a:t>
            </a:r>
            <a:r>
              <a:rPr lang="en-US" sz="3200" dirty="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Pelo Sábado </a:t>
            </a:r>
            <a:r>
              <a:rPr lang="en-US" sz="3200" dirty="0" err="1">
                <a:latin typeface="Century Gothic" panose="020B0502020202020204" pitchFamily="34" charset="0"/>
              </a:rPr>
              <a:t>agradeço</a:t>
            </a:r>
            <a:r>
              <a:rPr lang="en-US" sz="3200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2B1D6B-1CEC-7210-AAEF-6401972BDB7E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 Sábado">
            <a:hlinkClick r:id="" action="ppaction://media"/>
            <a:extLst>
              <a:ext uri="{FF2B5EF4-FFF2-40B4-BE49-F238E27FC236}">
                <a16:creationId xmlns:a16="http://schemas.microsoft.com/office/drawing/2014/main" id="{11B0CD7F-620B-C053-7672-A6FCC0A6BB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4D1C8D-D255-A78C-F3D6-E1F554EB7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623FD13-3B00-2CD6-2826-D0FCD875FD6E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5B3CE23-4C38-746A-ACBC-17396371674F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Servo de Deus">
            <a:hlinkClick r:id="" action="ppaction://media"/>
            <a:extLst>
              <a:ext uri="{FF2B5EF4-FFF2-40B4-BE49-F238E27FC236}">
                <a16:creationId xmlns:a16="http://schemas.microsoft.com/office/drawing/2014/main" id="{FDCD03D3-2AE2-87A5-F50C-A1CB4EE0A3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FE8623-218B-215C-14ED-3323568DE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FD2781-2994-0CB4-2F6D-462B0C1BC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766D861-8611-BAA4-902B-E94C2B0D5275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600C22F-077F-F2B6-76AD-3A76A2A87E65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31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BA9CF6-2C6C-EA2F-EB7D-90CA04639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3141516-38A0-E1A5-B4FA-C905B49C4AE5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4C1A780-39DA-BF37-F92B-1B989C154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573FC27-431A-23E5-58F7-73C2AF5720D0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2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24BBC6FF-FE42-D548-DEF6-A1A3FB8516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4A54882-085F-017A-173C-5F5ED96BF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F2C611F-6180-2F20-A354-EEAD1F406A98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29A0734-BA23-CADB-B2F7-D56198638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As </a:t>
            </a:r>
            <a:r>
              <a:rPr lang="en-US" sz="12800" err="1">
                <a:latin typeface="Century Gothic" panose="020B0502020202020204" pitchFamily="34" charset="0"/>
              </a:rPr>
              <a:t>crianças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vão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correndo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, 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quando</a:t>
            </a:r>
            <a:r>
              <a:rPr lang="en-US" sz="12800">
                <a:latin typeface="Century Gothic" panose="020B0502020202020204" pitchFamily="34" charset="0"/>
              </a:rPr>
              <a:t>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chamar.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ED20A43-A1B4-E392-26AC-AFF9E6044244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AE92D073-3D92-D046-B154-9C83EEB69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E977357F-566D-A149-7C60-89C2E115EFDC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3D978B-A655-A9F1-DDB7-587EFFD92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1B6DE72-155A-F3AC-67E9-1E3D0640B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6CEA688-E20D-BBD8-2756-2E3AE0CDF941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2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ABB36234-7711-9A1D-142F-7E13C0DB08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39360EA-9076-6CF1-B02E-0AFAE19AAF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3BB03788-310D-0559-7EAC-957B29BAD3FB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BC76FD6-5B9F-F8DD-EE9B-E5E717DE799A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6E63119-B02A-9362-E372-A4B459FC7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29806990-F7BF-E76F-A0B0-CA3D7156F5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91B35C5-C64C-2A9B-6399-F4BA3DB15A01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8090FD9-1C66-82B7-4957-180A6EF4FC94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9CACC29-3EDC-3B2D-42BC-504AA794E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AE25E1E7-6F6D-E695-4841-7B2BCE41ACEF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E87874E-4BD3-F267-0CBA-9E10D1138628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DABE719A-AC26-1C95-C840-31AFBEDAF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6C19A53-1034-25CD-4452-0262BF0F1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4A14A9BC-6C3C-4793-50CF-B371C5A7C086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6B5B250-3CDC-89FC-8CE9-2D7721C0F5E1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5AD5814-955C-624C-2AD5-A1A4C15EA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B88C0EB-BBB3-B8DF-D001-7D2E7D2C61D8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1CCA0712-9D3B-1678-874E-72287C05B7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1B2CB4-42E8-E3B2-121E-DA6CC8221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4287"/>
            <a:ext cx="12144375" cy="684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A07C57-EC8C-E92C-1A04-A4311C57F0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3" y="0"/>
            <a:ext cx="47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93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B36EA0-2E37-A300-1AD7-50104A3359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017" y="0"/>
            <a:ext cx="9539965" cy="686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08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C3516B-D992-C35B-D038-4CB26A4512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4077" y="7230"/>
            <a:ext cx="9426705" cy="685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17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A5401C-D550-C84C-32E9-F6CBC51A58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50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2E0B8B-6B2E-80F8-A463-E6841C1D8593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D604D50B-9C3E-4F60-0000-7D6BF5925AA9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1803E2-B81E-1BCC-C971-9C97A48F078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47E5817-33AC-06AA-64E5-9D3598C3D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AA7F0606-2EDB-4A4E-1BF5-1C708B647750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07955B-0EA8-4DFF-1B31-BFB526746A3E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1D0C854-2D19-3D4F-074B-134666F646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6"/>
            <a:ext cx="6276412" cy="4206821"/>
          </a:xfrm>
        </p:spPr>
        <p:txBody>
          <a:bodyPr>
            <a:noAutofit/>
          </a:bodyPr>
          <a:lstStyle/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pPr algn="l"/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dirty="0">
                <a:effectLst/>
                <a:latin typeface="Century Gothic" panose="020B0502020202020204" pitchFamily="34" charset="0"/>
              </a:rPr>
              <a:t>A Ele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endParaRPr lang="en-US" sz="2000" dirty="0">
              <a:latin typeface="Century Gothic" panose="020B0502020202020204" pitchFamily="34" charset="0"/>
            </a:endParaRPr>
          </a:p>
          <a:p>
            <a:pPr algn="l"/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  <a:p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CD44ECC-416B-A263-1755-A6228BB56C1B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4BC302BE-C151-D667-7B83-22A23637F7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E0514AD-85D7-A8D5-21F2-B5B13CDF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661D0281-B779-2186-08BD-ECE472B0A4C8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D1285D2-D5A5-2090-2D56-F33CD704B36F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22460E2-2523-0C42-5F92-4EF4F9F3C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FED2ACC-DD7D-B737-38C1-1FF6E625B30F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B34058EC-B7BD-12B9-6FF1-68E0786F3C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F5C40544-B9A6-BCFB-BE19-1C82CEA1F72A}"/>
              </a:ext>
            </a:extLst>
          </p:cNvPr>
          <p:cNvSpPr txBox="1"/>
          <p:nvPr/>
        </p:nvSpPr>
        <p:spPr>
          <a:xfrm>
            <a:off x="102549" y="1536174"/>
            <a:ext cx="579404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A771A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Hora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A771A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A771A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</a:t>
            </a:r>
            <a:r>
              <a:rPr kumimoji="0" lang="en-AU" sz="5400" b="1" i="1" u="none" strike="noStrike" kern="1200" cap="none" spc="0" normalizeH="0" baseline="0" noProof="0" dirty="0">
                <a:ln>
                  <a:noFill/>
                </a:ln>
                <a:solidFill>
                  <a:srgbClr val="A771A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Manual</a:t>
            </a:r>
            <a:endParaRPr kumimoji="0" lang="en-AU" sz="5400" b="0" i="0" u="none" strike="noStrike" kern="1200" cap="none" spc="0" normalizeH="0" baseline="0" noProof="0" dirty="0">
              <a:ln>
                <a:noFill/>
              </a:ln>
              <a:solidFill>
                <a:srgbClr val="A771A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D211B149-84DB-7098-C35A-2BF442352EC4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4A834A9-B83A-4999-B876-F3DD79E12FF0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F530A4-CD5B-A10A-D467-6424C0EAE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CFA760E-83D0-ADAA-B043-60A6E03B8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82625D2-8AD9-AC03-591C-78AE4C00F773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180FE226-8B62-96A2-A5BA-5506B5E10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864</Words>
  <Application>Microsoft Macintosh PowerPoint</Application>
  <PresentationFormat>Widescreen</PresentationFormat>
  <Paragraphs>153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2</cp:revision>
  <dcterms:created xsi:type="dcterms:W3CDTF">2025-03-02T08:19:28Z</dcterms:created>
  <dcterms:modified xsi:type="dcterms:W3CDTF">2026-10-01T10:01:47Z</dcterms:modified>
</cp:coreProperties>
</file>