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34"/>
  </p:notesMasterIdLst>
  <p:sldIdLst>
    <p:sldId id="338" r:id="rId3"/>
    <p:sldId id="341" r:id="rId4"/>
    <p:sldId id="351" r:id="rId5"/>
    <p:sldId id="259" r:id="rId6"/>
    <p:sldId id="342" r:id="rId7"/>
    <p:sldId id="405" r:id="rId8"/>
    <p:sldId id="391" r:id="rId9"/>
    <p:sldId id="392" r:id="rId10"/>
    <p:sldId id="397" r:id="rId11"/>
    <p:sldId id="398" r:id="rId12"/>
    <p:sldId id="399" r:id="rId13"/>
    <p:sldId id="400" r:id="rId14"/>
    <p:sldId id="401" r:id="rId15"/>
    <p:sldId id="402" r:id="rId16"/>
    <p:sldId id="337" r:id="rId17"/>
    <p:sldId id="393" r:id="rId18"/>
    <p:sldId id="256" r:id="rId19"/>
    <p:sldId id="369" r:id="rId20"/>
    <p:sldId id="370" r:id="rId21"/>
    <p:sldId id="371" r:id="rId22"/>
    <p:sldId id="372" r:id="rId23"/>
    <p:sldId id="373" r:id="rId24"/>
    <p:sldId id="394" r:id="rId25"/>
    <p:sldId id="269" r:id="rId26"/>
    <p:sldId id="277" r:id="rId27"/>
    <p:sldId id="356" r:id="rId28"/>
    <p:sldId id="403" r:id="rId29"/>
    <p:sldId id="301" r:id="rId30"/>
    <p:sldId id="404" r:id="rId31"/>
    <p:sldId id="368" r:id="rId32"/>
    <p:sldId id="395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9C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E2C837-8707-A341-B2EB-D849DDDDF9F4}" v="47" dt="2026-05-17T04:04:53.7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4545"/>
  </p:normalViewPr>
  <p:slideViewPr>
    <p:cSldViewPr snapToGrid="0">
      <p:cViewPr varScale="1">
        <p:scale>
          <a:sx n="65" d="100"/>
          <a:sy n="65" d="100"/>
        </p:scale>
        <p:origin x="1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microsoft.com/office/2015/10/relationships/revisionInfo" Target="revisionInfo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1D2CB5-473A-C840-AFBB-424B209F1A06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1D3C6F-2BCF-B648-83FA-80582074F51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152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37EB71-000F-F448-B746-C3B46DA8A9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77072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81771-0399-071D-AF31-7FE623AE9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8876EC-66FF-4556-F103-EC7FA93FFE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49E456-6BC9-2F11-67F6-ABF619DB86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885593-3A23-84CD-C967-4F2D7DC711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37EB71-000F-F448-B746-C3B46DA8A9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7223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596A-BEC4-C0B6-2942-00AE4F058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D8F60F-891B-0DF0-F6C8-AC34D328B6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40218-07F9-EAAC-CE61-7A0524B33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7ED15-48FC-F11A-BA93-2691A72DA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F685D-9A61-9A05-5417-7BDF24305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631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1F7D0-51F5-FC07-14FF-71E98B1B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4AF2-2398-68B4-3847-723F0CF12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0D294-E049-D054-8A8C-39E7257BC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2A29-3294-63EF-C830-60990E347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6510F-5D32-1B6D-8806-2C434236D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675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26EA-C25A-345D-CF1C-F582D114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CCC03-A90B-4FF1-5F51-36FB77994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088FA-D485-C5D3-41AE-BAE1965E4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D5A9E-57A9-451F-2682-A1DB5CCBA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E5159-5AA5-1140-3DFE-BC9253329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122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CD702-D741-39A9-636E-92DAEA93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DD824-831C-A3BD-420D-CB05CBAD7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BF7DB-A94C-38C4-D24B-525758E50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6099D-0BE8-A941-E285-70557F9E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2FC45-C4E0-E364-B567-F20C21FA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AB5E2-36BB-733E-6DC6-70854B63F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886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258B-B9FC-F29F-D731-B71C159DA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841A4-65CB-3ECD-D472-FD2C4EAD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AD4D8-4176-7EE3-54B6-B7790200B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EDCB7C-0489-095D-0436-E032BDF573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081A24-857C-C7E5-8314-73E8F52E8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26E39E-71CC-229F-65C2-9D83A8372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589E9-1DD9-8B4B-DCE2-E95EB904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4AF5FD-D813-EF98-C15C-BC8E586DA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970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AC49F-F2DD-E76C-B15A-EA341066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FD643-F558-E30E-3CFB-F2CCDD7D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87560-11F0-BD4A-D985-C129C3ADA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7619C-18FB-570F-18D9-8F2069F09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936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CB6665-B5B4-F745-9CBF-183228BC1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A602CE-866F-4ECF-3E0C-81FA40594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194BD-118E-D123-5021-859286E83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501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7E322-F66D-643D-6851-71276910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40A5D-A40B-48DA-CC05-4D1DCB11C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74D6B-4B27-F562-3CA1-AB9961C31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99438-3EF8-4062-DA21-DC359B89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12C5D-2E07-6EF7-CEEF-D1A2AB17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C5294-EC17-6564-6BF4-FD53F920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451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DF924-D573-AD61-485F-C372FEC6F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A48664-9700-F3F4-883B-D69073441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14FC6-B350-3322-B965-87A0450CF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B7A70-B13D-5782-B94F-4D44B928C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020F9-5ECA-7DAF-91E6-C3A935E58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86830-8B31-B377-1872-512A273D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876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9B56D-DCC5-534E-CBDD-FA67BF5AE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E6BAF-6B52-78C8-BA56-8892BF44D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0C7B5-8CB4-E3CD-8EF3-7B1C45C7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0C27C-A7BA-8AFB-E86B-B9B8F98D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9C5B3-CAAA-DD47-5C30-FDCD0C74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262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093AD2-B14C-5580-5058-3EDCFA451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9F511-FD3C-3900-E242-1447E6AE4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5D856-851D-5BCA-13FC-76B85B5B2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97E2-05DD-42C7-C071-6AC459563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6B3A5-3066-AFE5-D056-81804975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815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D31F2-40D7-3260-E08A-2CD002FADE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F2DCD8-8CF2-4E6B-B1F4-971B2990BB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79B813-3400-EB9D-8EFD-4AB885864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796C28-4F5F-13C0-056E-BF2BA353B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8A0D2D-1863-41F4-0A5D-364DBCCA0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749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4A606-E99D-C260-7317-809BFCE08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93E66-AE48-9CFF-3DA2-31B8681FB5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38C3CB-9D40-B03A-E073-1E6512E6D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40D1F6-C14E-0917-E803-B7E2E1285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16EEFC-D36B-01DE-D12F-D8E206616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8908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8212B-F376-1E5F-925C-A2CF8AA21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B80AAB-52B4-60A2-A906-AF1EB70D13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B059A-72C5-5D21-315C-9EEB6C1F3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D69E99-7AD6-6D32-FF42-DF0BB6CA9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264E36-8222-8793-56D9-4F9314C94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2471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F1F58-D6C4-EE19-12B5-315609618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6BF5A9-7A79-4206-C3EB-A1E85BB16B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C878B-0BDA-2946-2F17-69313ACCC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7CF20B-0FD8-C10E-637E-256A797F2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323157-327F-0F9E-3D57-00247955D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0AB157-9214-0F65-D7AB-5A839A654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778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54A07-3198-E0E2-8BB8-4BEE4FF8F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60EB01-C89F-EB6C-EF06-667531C15C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4583DB-EC25-F259-6B8A-76BBC3E74C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6CC94A-7426-0562-1295-F938DE6BD3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74F32E-0F2A-9707-8137-3F778759B4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F28735-281C-82CA-CA91-5AA9ED268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BCDB0B-303E-9F5A-8539-E629E239F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7BB7F2-52AC-701C-41D5-A45467784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9594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7D60F-D243-DC7C-2B08-7E5365C6C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E09461-5E2C-09BE-DAF1-9D8B4F44E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C15002-36DC-5545-7512-60321E157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E2F46D-7A3D-5715-9137-9FFD83676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1534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88E065-4B2C-F6F0-BA5B-A0AC9E1E6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1D5E6E-859A-96EC-76B5-45E7F0468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A4C430-6C11-8B23-C401-B18FD0DCA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9191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A6AEE-CC3B-8CAD-569E-D9C36D777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5F3C5-9BA4-DC57-EA92-6F9933097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AE5A82-BE79-D70C-86F4-47ABF9B3CE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16C392-8E07-F2AE-17B9-1BDB6016A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DD4BA6-AB6B-1C56-1C94-6C425B643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27B0A9-A284-B5E0-B91F-D3171ACEC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3720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50BCB-E753-EDE7-3EF3-0A5AD6CF4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EE65A2-886A-BA70-A621-40620CA74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9238EF-AB6A-D887-C682-2BD25AC622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7A38A6-1C42-C8CF-6CDE-7A66C13C9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22B21B-DF56-81E6-BB20-CE6D30C34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96E6DD-5296-D69B-3CBD-E4E8AC245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0373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84467-43D5-2D59-7B31-47B020ECC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960EF3-1CCC-861A-DD91-E2BC683B7C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0416F1-143B-DCA4-99AB-3370BA9AE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FA42E6-111A-272A-4F86-570259704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120B28-3DB8-91B7-7478-C54375B29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1333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5D5277-8FE6-AD09-9830-BD3295401F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99BFE9-52FA-75A3-953F-EC5B1A1516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8C6227-BADD-1772-D5E5-17D461B15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EBE13E-670E-CB49-F4E3-38D3D3C46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6B5DA7-663F-6412-B538-32BE8B5F4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59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E9EB87-47C2-96AC-0A6D-FFE58CDC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B0719-C7DF-C8BB-8A92-B415798BC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790BF-E3F7-D496-E781-E8DA0E861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A3F87-000E-7646-95A8-ED14C0EB8E0A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A23D9-0B6F-F001-CCC8-49047E6A2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008C0-3860-8E7C-88A3-6DA7E5246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598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C21D6F-AFDB-9336-EEE0-764EB2DB2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EE67AB-6412-0A0F-E5A1-E95FC3951C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7F436E-980C-AA70-F25E-93AA5F2A6F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7F87B8-2232-324C-8E86-A21F02EA45B6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EF7BDD-075A-0E00-48C3-CACC0AD55D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83B2B8-3106-684B-6666-C8B4BA7E9C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101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4.pn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4.png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4.pn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6906EF-A6C5-BABD-57D8-D025C531E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66ECF7D-96AF-9C3A-906C-3F73F13B48A3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à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Escola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F9ED5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E1CE0AF-8217-921E-6276-E32D1BD8FA8A}"/>
              </a:ext>
            </a:extLst>
          </p:cNvPr>
          <p:cNvSpPr txBox="1">
            <a:spLocks/>
          </p:cNvSpPr>
          <p:nvPr/>
        </p:nvSpPr>
        <p:spPr>
          <a:xfrm>
            <a:off x="3401623" y="6637912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08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52140E-43EB-56C2-6546-AE87AB031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4">
            <a:extLst>
              <a:ext uri="{FF2B5EF4-FFF2-40B4-BE49-F238E27FC236}">
                <a16:creationId xmlns:a16="http://schemas.microsoft.com/office/drawing/2014/main" id="{B8660EF2-91C9-CF41-3DD5-4A927DE706AA}"/>
              </a:ext>
            </a:extLst>
          </p:cNvPr>
          <p:cNvSpPr/>
          <p:nvPr/>
        </p:nvSpPr>
        <p:spPr>
          <a:xfrm>
            <a:off x="1454277" y="1504057"/>
            <a:ext cx="5338409" cy="3849886"/>
          </a:xfrm>
          <a:prstGeom prst="roundRect">
            <a:avLst/>
          </a:prstGeom>
          <a:solidFill>
            <a:srgbClr val="957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 OS QUE CHEGAM MAIS CEDO </a:t>
            </a:r>
          </a:p>
        </p:txBody>
      </p:sp>
    </p:spTree>
    <p:extLst>
      <p:ext uri="{BB962C8B-B14F-4D97-AF65-F5344CB8AC3E}">
        <p14:creationId xmlns:p14="http://schemas.microsoft.com/office/powerpoint/2010/main" val="2999885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4CAE17-5F02-3DD3-6C39-EDF95CB1C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B9491B0F-15F0-CB84-D7E8-FCD6E055E751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à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Escola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F9ED5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7E46F66-5F9A-C6EB-7FCE-238BD0607E06}"/>
              </a:ext>
            </a:extLst>
          </p:cNvPr>
          <p:cNvSpPr txBox="1">
            <a:spLocks/>
          </p:cNvSpPr>
          <p:nvPr/>
        </p:nvSpPr>
        <p:spPr>
          <a:xfrm>
            <a:off x="3401623" y="6637912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5776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8072DA9C-69B7-1501-B0D8-C47DA117AC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Vivos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em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DCF8FE01-74D2-1715-985A-F7D14BF30797}"/>
              </a:ext>
            </a:extLst>
          </p:cNvPr>
          <p:cNvSpPr txBox="1">
            <a:spLocks/>
          </p:cNvSpPr>
          <p:nvPr/>
        </p:nvSpPr>
        <p:spPr>
          <a:xfrm>
            <a:off x="885026" y="1730758"/>
            <a:ext cx="8600586" cy="45565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Chegou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Sábado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Como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estás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amigo?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daí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Aprender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amor de Deus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Seguir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Vivos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Vivos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5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84DF506-72DB-C7F7-1D92-8F26E3BB344D}"/>
              </a:ext>
            </a:extLst>
          </p:cNvPr>
          <p:cNvSpPr txBox="1">
            <a:spLocks/>
          </p:cNvSpPr>
          <p:nvPr/>
        </p:nvSpPr>
        <p:spPr>
          <a:xfrm>
            <a:off x="89214" y="6502276"/>
            <a:ext cx="7766440" cy="3312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"Alive in Jesus" by Rosie Smith,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2" name="Rounded Rectangle 3">
            <a:extLst>
              <a:ext uri="{FF2B5EF4-FFF2-40B4-BE49-F238E27FC236}">
                <a16:creationId xmlns:a16="http://schemas.microsoft.com/office/drawing/2014/main" id="{2C30DF82-1DEC-68EE-5969-E9D8E4981F82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DDC40B7-2AE3-0D5F-B570-47344E7D8B15}"/>
              </a:ext>
            </a:extLst>
          </p:cNvPr>
          <p:cNvSpPr txBox="1">
            <a:spLocks/>
          </p:cNvSpPr>
          <p:nvPr/>
        </p:nvSpPr>
        <p:spPr>
          <a:xfrm>
            <a:off x="0" y="464226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5" name="Vivos em Jesus">
            <a:hlinkClick r:id="" action="ppaction://media"/>
            <a:extLst>
              <a:ext uri="{FF2B5EF4-FFF2-40B4-BE49-F238E27FC236}">
                <a16:creationId xmlns:a16="http://schemas.microsoft.com/office/drawing/2014/main" id="{2190B85C-C68E-7E53-3149-0FF6C7ACD8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938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17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73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AA5668-7736-8DBF-162B-5E7FC8F9D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4F9B7-3452-2B5F-FB41-9628644643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Ao 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M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undo 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V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ou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C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ontar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CB6A2A-CFF0-55D5-8AC7-A5960C5B5D58}"/>
              </a:ext>
            </a:extLst>
          </p:cNvPr>
          <p:cNvSpPr txBox="1">
            <a:spLocks/>
          </p:cNvSpPr>
          <p:nvPr/>
        </p:nvSpPr>
        <p:spPr>
          <a:xfrm>
            <a:off x="1092818" y="1682785"/>
            <a:ext cx="7638585" cy="49410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contar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as boas-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novas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dizer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que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breve 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irá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voltar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P’ra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que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amam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confiam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no Seu amor.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céu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levará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P’ra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sempre com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viver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2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8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en-US" sz="1800" kern="100" dirty="0" err="1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repete</a:t>
            </a:r>
            <a:r>
              <a:rPr lang="en-US" sz="18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B61415B1-46DF-8948-A8AA-7B8275E5249D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D679C10-601C-1E20-1A07-7DF232890C86}"/>
              </a:ext>
            </a:extLst>
          </p:cNvPr>
          <p:cNvSpPr txBox="1">
            <a:spLocks/>
          </p:cNvSpPr>
          <p:nvPr/>
        </p:nvSpPr>
        <p:spPr>
          <a:xfrm>
            <a:off x="0" y="464226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9" name="Ao Mundo Vou Contar">
            <a:hlinkClick r:id="" action="ppaction://media"/>
            <a:extLst>
              <a:ext uri="{FF2B5EF4-FFF2-40B4-BE49-F238E27FC236}">
                <a16:creationId xmlns:a16="http://schemas.microsoft.com/office/drawing/2014/main" id="{B5AAE643-0FB1-BC8D-2B61-26F7EC5A57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13" y="476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594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56EAD3-ED05-F6DC-4DC5-A123AA98E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03E89-8286-0C67-E152-CF69094A01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Ao 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M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undo 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V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ou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C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ontar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7AD1A4-BFAC-0222-FAAD-17C327E411AB}"/>
              </a:ext>
            </a:extLst>
          </p:cNvPr>
          <p:cNvSpPr txBox="1">
            <a:spLocks/>
          </p:cNvSpPr>
          <p:nvPr/>
        </p:nvSpPr>
        <p:spPr>
          <a:xfrm>
            <a:off x="1092818" y="1682785"/>
            <a:ext cx="7638585" cy="427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contar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as boas-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novas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dizer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que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breve 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irá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voltar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7CC007C3-03DD-052B-3400-4AC48424900C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948DB03-B510-FDF3-3763-C76AEC886306}"/>
              </a:ext>
            </a:extLst>
          </p:cNvPr>
          <p:cNvSpPr txBox="1">
            <a:spLocks/>
          </p:cNvSpPr>
          <p:nvPr/>
        </p:nvSpPr>
        <p:spPr>
          <a:xfrm>
            <a:off x="0" y="464226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1221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1855C3-4276-1651-B689-F2D1DAE4A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A5B4A215-4639-0517-95C6-096F1C1E8A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Canção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do Sábado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AFB4B717-6EE0-BC70-EB1C-F505DBFB3762}"/>
              </a:ext>
            </a:extLst>
          </p:cNvPr>
          <p:cNvSpPr txBox="1">
            <a:spLocks/>
          </p:cNvSpPr>
          <p:nvPr/>
        </p:nvSpPr>
        <p:spPr>
          <a:xfrm>
            <a:off x="586083" y="1527720"/>
            <a:ext cx="9143999" cy="49845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Criou-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salvou-nos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voltará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p’ra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buscar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(x3)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hoje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Pai,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neste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lugar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Santo Espírito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enche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corações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Neste santo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lugar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(X2)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Neste santo e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bom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lugar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La, la, la, la…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16EE71E-D7FB-6CAA-CB83-3ADE9EBA3822}"/>
              </a:ext>
            </a:extLst>
          </p:cNvPr>
          <p:cNvSpPr txBox="1">
            <a:spLocks/>
          </p:cNvSpPr>
          <p:nvPr/>
        </p:nvSpPr>
        <p:spPr>
          <a:xfrm>
            <a:off x="239160" y="6422772"/>
            <a:ext cx="8575500" cy="41076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"Sabbath Song" by Alexandria and Leighton Heise, copyright © 2020, Alexandria and Leighton Heise. Used by permission.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D8774D13-477A-0EAB-CC94-724FAF94112C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72172DF6-665D-1E3F-7387-922B69DD4F92}"/>
              </a:ext>
            </a:extLst>
          </p:cNvPr>
          <p:cNvSpPr txBox="1">
            <a:spLocks/>
          </p:cNvSpPr>
          <p:nvPr/>
        </p:nvSpPr>
        <p:spPr>
          <a:xfrm>
            <a:off x="0" y="464226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5" name="Canção do Sábado">
            <a:hlinkClick r:id="" action="ppaction://media"/>
            <a:extLst>
              <a:ext uri="{FF2B5EF4-FFF2-40B4-BE49-F238E27FC236}">
                <a16:creationId xmlns:a16="http://schemas.microsoft.com/office/drawing/2014/main" id="{BDC48BC8-C845-D7DA-3130-6745EFCD3F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13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639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10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E3158B-29A2-C348-70CF-208CA7ECA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44EC17F-D638-E76D-D3EB-9CE54AEDD256}"/>
              </a:ext>
            </a:extLst>
          </p:cNvPr>
          <p:cNvSpPr txBox="1">
            <a:spLocks/>
          </p:cNvSpPr>
          <p:nvPr/>
        </p:nvSpPr>
        <p:spPr>
          <a:xfrm>
            <a:off x="555787" y="447585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PRAYER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09C2F94-28CC-95BC-A046-A960810F409F}"/>
              </a:ext>
            </a:extLst>
          </p:cNvPr>
          <p:cNvSpPr/>
          <p:nvPr/>
        </p:nvSpPr>
        <p:spPr>
          <a:xfrm>
            <a:off x="1209349" y="1504057"/>
            <a:ext cx="4886651" cy="3849886"/>
          </a:xfrm>
          <a:prstGeom prst="roundRect">
            <a:avLst/>
          </a:prstGeom>
          <a:solidFill>
            <a:srgbClr val="E7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</a:p>
        </p:txBody>
      </p:sp>
    </p:spTree>
    <p:extLst>
      <p:ext uri="{BB962C8B-B14F-4D97-AF65-F5344CB8AC3E}">
        <p14:creationId xmlns:p14="http://schemas.microsoft.com/office/powerpoint/2010/main" val="22719742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FE1AEC-B3ED-AAC4-6D99-880EE9391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5BBB4FC-08C3-6EB8-BF1A-DC39A5116113}"/>
              </a:ext>
            </a:extLst>
          </p:cNvPr>
          <p:cNvSpPr/>
          <p:nvPr/>
        </p:nvSpPr>
        <p:spPr>
          <a:xfrm>
            <a:off x="928102" y="1605453"/>
            <a:ext cx="5909905" cy="4259083"/>
          </a:xfrm>
          <a:prstGeom prst="roundRect">
            <a:avLst/>
          </a:prstGeom>
          <a:solidFill>
            <a:srgbClr val="D016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OFERTA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0602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018DFF-6B6E-2E73-6AEC-2003A4975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70F02A28-FF1D-CEB7-7B60-DA5AD03F5C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6948" y="904606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Obrigado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, Jesus</a:t>
            </a:r>
            <a:endParaRPr lang="en-AU" sz="2400" dirty="0">
              <a:solidFill>
                <a:srgbClr val="D44A5C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6C612A04-AFA6-9DC3-E5E7-3521F83381B4}"/>
              </a:ext>
            </a:extLst>
          </p:cNvPr>
          <p:cNvSpPr txBox="1">
            <a:spLocks/>
          </p:cNvSpPr>
          <p:nvPr/>
        </p:nvSpPr>
        <p:spPr>
          <a:xfrm>
            <a:off x="390286" y="1532750"/>
            <a:ext cx="9071935" cy="46820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Obrigado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cuidares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hoje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devolver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daquilo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dás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Abençoa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oferta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P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ajudar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precisa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Ti.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2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Para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ajudar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a quem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precisa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de Ti.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2" name="Rounded Rectangle 3">
            <a:extLst>
              <a:ext uri="{FF2B5EF4-FFF2-40B4-BE49-F238E27FC236}">
                <a16:creationId xmlns:a16="http://schemas.microsoft.com/office/drawing/2014/main" id="{1DAB7CC5-EFC9-5C3E-64F9-E6BBB278E8C0}"/>
              </a:ext>
            </a:extLst>
          </p:cNvPr>
          <p:cNvSpPr/>
          <p:nvPr/>
        </p:nvSpPr>
        <p:spPr>
          <a:xfrm>
            <a:off x="0" y="298181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C0DB301-040B-BB07-D220-0971B0A98DA1}"/>
              </a:ext>
            </a:extLst>
          </p:cNvPr>
          <p:cNvSpPr txBox="1">
            <a:spLocks/>
          </p:cNvSpPr>
          <p:nvPr/>
        </p:nvSpPr>
        <p:spPr>
          <a:xfrm>
            <a:off x="0" y="293748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4" name="Obrigado Jesus">
            <a:hlinkClick r:id="" action="ppaction://media"/>
            <a:extLst>
              <a:ext uri="{FF2B5EF4-FFF2-40B4-BE49-F238E27FC236}">
                <a16:creationId xmlns:a16="http://schemas.microsoft.com/office/drawing/2014/main" id="{A35211F1-3B23-5E70-81F4-79B5C53ABE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25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597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84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51650F-D393-2DA6-DE86-99B08162A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9">
            <a:extLst>
              <a:ext uri="{FF2B5EF4-FFF2-40B4-BE49-F238E27FC236}">
                <a16:creationId xmlns:a16="http://schemas.microsoft.com/office/drawing/2014/main" id="{0BF0274A-F369-3142-93E8-795D3E8AA2C1}"/>
              </a:ext>
            </a:extLst>
          </p:cNvPr>
          <p:cNvSpPr/>
          <p:nvPr/>
        </p:nvSpPr>
        <p:spPr>
          <a:xfrm>
            <a:off x="825965" y="857916"/>
            <a:ext cx="6766326" cy="5142167"/>
          </a:xfrm>
          <a:prstGeom prst="roundRect">
            <a:avLst/>
          </a:prstGeom>
          <a:solidFill>
            <a:srgbClr val="D016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FACTO RÁPIDO DA MISSÃO E QUADRO DE OFERTAS</a:t>
            </a:r>
          </a:p>
        </p:txBody>
      </p:sp>
    </p:spTree>
    <p:extLst>
      <p:ext uri="{BB962C8B-B14F-4D97-AF65-F5344CB8AC3E}">
        <p14:creationId xmlns:p14="http://schemas.microsoft.com/office/powerpoint/2010/main" val="3936017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1B6F01-3871-3D65-753C-6E3FE1EC6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9044CF4-6A94-7C4C-2E34-3C8449C9F0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530" y="119105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Música da Visita</a:t>
            </a:r>
            <a:endParaRPr lang="en-AU" sz="2400" dirty="0">
              <a:solidFill>
                <a:srgbClr val="D44A5C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CB5F2B2B-F1C1-1F18-FC16-0F03A244C9A5}"/>
              </a:ext>
            </a:extLst>
          </p:cNvPr>
          <p:cNvSpPr txBox="1">
            <a:spLocks/>
          </p:cNvSpPr>
          <p:nvPr/>
        </p:nvSpPr>
        <p:spPr>
          <a:xfrm>
            <a:off x="759417" y="1716216"/>
            <a:ext cx="8548635" cy="4449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chegou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alegria, meu amigo, ter-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Bem-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vindo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és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,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Queremos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ver-te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outra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vez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  <a:endParaRPr lang="en-US" sz="3200" dirty="0">
              <a:solidFill>
                <a:prstClr val="black"/>
              </a:solidFill>
              <a:latin typeface="Helvetica" pitchFamily="2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98C74BF-049F-B06F-F43E-190583781A28}"/>
              </a:ext>
            </a:extLst>
          </p:cNvPr>
          <p:cNvSpPr txBox="1">
            <a:spLocks/>
          </p:cNvSpPr>
          <p:nvPr/>
        </p:nvSpPr>
        <p:spPr>
          <a:xfrm>
            <a:off x="337174" y="6434393"/>
            <a:ext cx="7932517" cy="3867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“Visitor Song”  by Rosie Smith.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8F19216B-9ADF-4433-C720-43D05BA81158}"/>
              </a:ext>
            </a:extLst>
          </p:cNvPr>
          <p:cNvSpPr/>
          <p:nvPr/>
        </p:nvSpPr>
        <p:spPr>
          <a:xfrm>
            <a:off x="0" y="298181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6CAD4CE-6D13-B5F0-7AA4-44A3DA8820B8}"/>
              </a:ext>
            </a:extLst>
          </p:cNvPr>
          <p:cNvSpPr txBox="1">
            <a:spLocks/>
          </p:cNvSpPr>
          <p:nvPr/>
        </p:nvSpPr>
        <p:spPr>
          <a:xfrm>
            <a:off x="0" y="293748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5" name="Música da Visita">
            <a:hlinkClick r:id="" action="ppaction://media"/>
            <a:extLst>
              <a:ext uri="{FF2B5EF4-FFF2-40B4-BE49-F238E27FC236}">
                <a16:creationId xmlns:a16="http://schemas.microsoft.com/office/drawing/2014/main" id="{428D4DD3-A898-EC9A-24CA-EC254D9B2E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277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19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1095AE-3263-1D76-9034-7AC151E6E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214E5E08-9ABF-F232-E824-F029D84ED3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530" y="119105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Parabéns</a:t>
            </a:r>
            <a:endParaRPr lang="en-AU" sz="2400" dirty="0">
              <a:solidFill>
                <a:srgbClr val="D44A5C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C016CE02-15BB-75C3-8F8B-E09163CEAB43}"/>
              </a:ext>
            </a:extLst>
          </p:cNvPr>
          <p:cNvSpPr txBox="1">
            <a:spLocks/>
          </p:cNvSpPr>
          <p:nvPr/>
        </p:nvSpPr>
        <p:spPr>
          <a:xfrm>
            <a:off x="697424" y="2333246"/>
            <a:ext cx="8269646" cy="31789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P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ama o/a ... (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nome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criança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Repete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063466D-B278-1E5A-60D8-7CC453F1159D}"/>
              </a:ext>
            </a:extLst>
          </p:cNvPr>
          <p:cNvSpPr txBox="1">
            <a:spLocks/>
          </p:cNvSpPr>
          <p:nvPr/>
        </p:nvSpPr>
        <p:spPr>
          <a:xfrm>
            <a:off x="73599" y="6488458"/>
            <a:ext cx="8686810" cy="3014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“Happy Birthday” by Janet Sage, copyright © 2001 North American Division Corporation of Seventh-day Adventists. From Little Voices Praise Him, #39. Used by permission.</a:t>
            </a: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9DA52CB6-3C91-3CC5-AD97-A5AFCA8EE33C}"/>
              </a:ext>
            </a:extLst>
          </p:cNvPr>
          <p:cNvSpPr/>
          <p:nvPr/>
        </p:nvSpPr>
        <p:spPr>
          <a:xfrm>
            <a:off x="0" y="298181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554B7D1-BE78-FA0B-005E-E569D0647846}"/>
              </a:ext>
            </a:extLst>
          </p:cNvPr>
          <p:cNvSpPr txBox="1">
            <a:spLocks/>
          </p:cNvSpPr>
          <p:nvPr/>
        </p:nvSpPr>
        <p:spPr>
          <a:xfrm>
            <a:off x="0" y="293748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5" name="Parabéns">
            <a:hlinkClick r:id="" action="ppaction://media"/>
            <a:extLst>
              <a:ext uri="{FF2B5EF4-FFF2-40B4-BE49-F238E27FC236}">
                <a16:creationId xmlns:a16="http://schemas.microsoft.com/office/drawing/2014/main" id="{937A3690-BB2D-1B51-332A-77C4B46E80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13" y="476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453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78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DCC2A8-4FD5-0910-89B3-C01FF36D8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AFB55F4-321E-9C66-FA11-D80422F961AB}"/>
              </a:ext>
            </a:extLst>
          </p:cNvPr>
          <p:cNvSpPr/>
          <p:nvPr/>
        </p:nvSpPr>
        <p:spPr>
          <a:xfrm>
            <a:off x="5460841" y="1154104"/>
            <a:ext cx="5946789" cy="4549792"/>
          </a:xfrm>
          <a:prstGeom prst="roundRect">
            <a:avLst/>
          </a:prstGeom>
          <a:solidFill>
            <a:srgbClr val="57AA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ATIVIDADES DE FOCO</a:t>
            </a:r>
          </a:p>
        </p:txBody>
      </p:sp>
    </p:spTree>
    <p:extLst>
      <p:ext uri="{BB962C8B-B14F-4D97-AF65-F5344CB8AC3E}">
        <p14:creationId xmlns:p14="http://schemas.microsoft.com/office/powerpoint/2010/main" val="23236979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557607-0DF9-2D4C-DAF1-DB7D5423D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73B8CB35-2043-BAD6-F36B-1CFF5C86BB98}"/>
              </a:ext>
            </a:extLst>
          </p:cNvPr>
          <p:cNvSpPr txBox="1"/>
          <p:nvPr/>
        </p:nvSpPr>
        <p:spPr>
          <a:xfrm>
            <a:off x="884706" y="1751617"/>
            <a:ext cx="8392644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Jesus </a:t>
            </a:r>
            <a:r>
              <a:rPr lang="en-AU" sz="5300" b="1" dirty="0" err="1">
                <a:solidFill>
                  <a:srgbClr val="639C7B"/>
                </a:solidFill>
                <a:latin typeface="Century Gothic" panose="020B0502020202020204" pitchFamily="34" charset="0"/>
              </a:rPr>
              <a:t>gosta</a:t>
            </a:r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 de me </a:t>
            </a:r>
            <a:r>
              <a:rPr lang="en-AU" sz="5300" b="1" dirty="0" err="1">
                <a:solidFill>
                  <a:srgbClr val="639C7B"/>
                </a:solidFill>
                <a:latin typeface="Century Gothic" panose="020B0502020202020204" pitchFamily="34" charset="0"/>
              </a:rPr>
              <a:t>surpreender</a:t>
            </a:r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 com </a:t>
            </a:r>
            <a:r>
              <a:rPr lang="en-AU" sz="5300" b="1" dirty="0" err="1">
                <a:solidFill>
                  <a:srgbClr val="639C7B"/>
                </a:solidFill>
                <a:latin typeface="Century Gothic" panose="020B0502020202020204" pitchFamily="34" charset="0"/>
              </a:rPr>
              <a:t>coisas</a:t>
            </a:r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 boas para </a:t>
            </a:r>
            <a:r>
              <a:rPr lang="en-AU" sz="5300" b="1" dirty="0" err="1">
                <a:solidFill>
                  <a:srgbClr val="639C7B"/>
                </a:solidFill>
                <a:latin typeface="Century Gothic" panose="020B0502020202020204" pitchFamily="34" charset="0"/>
              </a:rPr>
              <a:t>fazer</a:t>
            </a:r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 a </a:t>
            </a:r>
            <a:r>
              <a:rPr lang="en-AU" sz="5300" b="1" dirty="0" err="1">
                <a:solidFill>
                  <a:srgbClr val="639C7B"/>
                </a:solidFill>
                <a:latin typeface="Century Gothic" panose="020B0502020202020204" pitchFamily="34" charset="0"/>
              </a:rPr>
              <a:t>minha</a:t>
            </a:r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 </a:t>
            </a:r>
            <a:r>
              <a:rPr lang="en-AU" sz="5300" b="1" dirty="0" err="1">
                <a:solidFill>
                  <a:srgbClr val="639C7B"/>
                </a:solidFill>
                <a:latin typeface="Century Gothic" panose="020B0502020202020204" pitchFamily="34" charset="0"/>
              </a:rPr>
              <a:t>fé</a:t>
            </a:r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 </a:t>
            </a:r>
            <a:r>
              <a:rPr lang="en-AU" sz="5300" b="1" dirty="0" err="1">
                <a:solidFill>
                  <a:srgbClr val="639C7B"/>
                </a:solidFill>
                <a:latin typeface="Century Gothic" panose="020B0502020202020204" pitchFamily="34" charset="0"/>
              </a:rPr>
              <a:t>crescer</a:t>
            </a:r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.</a:t>
            </a:r>
            <a:endParaRPr lang="en-US" sz="5300" b="1" dirty="0">
              <a:solidFill>
                <a:srgbClr val="639C7B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145C9D69-05E8-7F63-CEA3-7253BA33DAE5}"/>
              </a:ext>
            </a:extLst>
          </p:cNvPr>
          <p:cNvSpPr/>
          <p:nvPr/>
        </p:nvSpPr>
        <p:spPr>
          <a:xfrm>
            <a:off x="25228" y="447585"/>
            <a:ext cx="2573644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C7636BC-A692-007C-B796-FA72FC63B138}"/>
              </a:ext>
            </a:extLst>
          </p:cNvPr>
          <p:cNvSpPr txBox="1">
            <a:spLocks/>
          </p:cNvSpPr>
          <p:nvPr/>
        </p:nvSpPr>
        <p:spPr>
          <a:xfrm>
            <a:off x="25228" y="447585"/>
            <a:ext cx="2573644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626424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1D5BF8-CA62-3074-2783-FFD8FCFCB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0E118C0-033C-4292-51F1-D0AFB68264F5}"/>
              </a:ext>
            </a:extLst>
          </p:cNvPr>
          <p:cNvSpPr/>
          <p:nvPr/>
        </p:nvSpPr>
        <p:spPr>
          <a:xfrm>
            <a:off x="688455" y="1390179"/>
            <a:ext cx="4522575" cy="3570758"/>
          </a:xfrm>
          <a:prstGeom prst="roundRect">
            <a:avLst/>
          </a:prstGeom>
          <a:solidFill>
            <a:srgbClr val="68AA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HISTÓRIA BÍBLICA</a:t>
            </a:r>
          </a:p>
        </p:txBody>
      </p:sp>
    </p:spTree>
    <p:extLst>
      <p:ext uri="{BB962C8B-B14F-4D97-AF65-F5344CB8AC3E}">
        <p14:creationId xmlns:p14="http://schemas.microsoft.com/office/powerpoint/2010/main" val="29317456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1A5263-ECCD-DAEA-A3B9-023859060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CD7DC66-20D1-9F32-70AB-8052D0B851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47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7372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0BB0121-A96C-032D-F104-22F1C70289B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41326" y="0"/>
            <a:ext cx="7709348" cy="688624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FF1E9D8-70E8-1C8D-332B-8A96F03B749F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4143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A0EAAF0-A32D-3BCF-CCBE-D4876907F94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2599" y="0"/>
            <a:ext cx="11486801" cy="685799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4E9B32EC-DE42-38DF-FC9A-19221A37386D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3015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AB6B6A2-4368-EB58-282F-8CF15EA952E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86922" y="0"/>
            <a:ext cx="8218156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3723A9F1-ED16-2BCA-0DEE-DAF0BCEB78B7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83470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A12FA54-2199-2F1B-7066-7E28D525C73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48020" y="0"/>
            <a:ext cx="9172841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89615CA-EFFC-7748-7B50-DA2A43959BA9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34219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CABBFA6-D681-C449-FCB9-9F9C4904C0D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73F121B-DCCC-2D5C-F375-6C4A03B8A852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8397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D5CDC2-9E9C-527A-46F7-554F59316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3">
            <a:extLst>
              <a:ext uri="{FF2B5EF4-FFF2-40B4-BE49-F238E27FC236}">
                <a16:creationId xmlns:a16="http://schemas.microsoft.com/office/drawing/2014/main" id="{4C0A965D-B009-F289-5D66-4F148CE22F27}"/>
              </a:ext>
            </a:extLst>
          </p:cNvPr>
          <p:cNvSpPr/>
          <p:nvPr/>
        </p:nvSpPr>
        <p:spPr>
          <a:xfrm>
            <a:off x="688455" y="1390179"/>
            <a:ext cx="4522575" cy="3570758"/>
          </a:xfrm>
          <a:prstGeom prst="roundRect">
            <a:avLst/>
          </a:prstGeom>
          <a:solidFill>
            <a:srgbClr val="68AA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DESCOBRIR A HISTÓRIA</a:t>
            </a:r>
          </a:p>
        </p:txBody>
      </p:sp>
    </p:spTree>
    <p:extLst>
      <p:ext uri="{BB962C8B-B14F-4D97-AF65-F5344CB8AC3E}">
        <p14:creationId xmlns:p14="http://schemas.microsoft.com/office/powerpoint/2010/main" val="40890368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E04069-A045-B6D1-B257-42D5AFBA9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4AC74139-4E90-313D-4A67-16E8A086417F}"/>
              </a:ext>
            </a:extLst>
          </p:cNvPr>
          <p:cNvSpPr/>
          <p:nvPr/>
        </p:nvSpPr>
        <p:spPr>
          <a:xfrm>
            <a:off x="22267" y="464838"/>
            <a:ext cx="4565231" cy="440037"/>
          </a:xfrm>
          <a:prstGeom prst="roundRect">
            <a:avLst/>
          </a:prstGeom>
          <a:solidFill>
            <a:srgbClr val="E86D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05AF73D-6E09-1C35-5EC3-6EC45CE2A027}"/>
              </a:ext>
            </a:extLst>
          </p:cNvPr>
          <p:cNvSpPr txBox="1">
            <a:spLocks/>
          </p:cNvSpPr>
          <p:nvPr/>
        </p:nvSpPr>
        <p:spPr>
          <a:xfrm>
            <a:off x="22267" y="447585"/>
            <a:ext cx="456523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CARTÕES DE PERSONAGENS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904734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E2E108-89D9-B000-398F-003BCE734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F8E7F324-4550-06D3-7F76-1DBFC22E2237}"/>
              </a:ext>
            </a:extLst>
          </p:cNvPr>
          <p:cNvSpPr/>
          <p:nvPr/>
        </p:nvSpPr>
        <p:spPr>
          <a:xfrm>
            <a:off x="3040231" y="3203482"/>
            <a:ext cx="7075319" cy="3457274"/>
          </a:xfrm>
          <a:prstGeom prst="rect">
            <a:avLst/>
          </a:prstGeom>
          <a:solidFill>
            <a:schemeClr val="tx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653D63-0DCE-645E-D20A-D77A2CEF764B}"/>
              </a:ext>
            </a:extLst>
          </p:cNvPr>
          <p:cNvSpPr txBox="1"/>
          <p:nvPr/>
        </p:nvSpPr>
        <p:spPr>
          <a:xfrm>
            <a:off x="3203190" y="3343013"/>
            <a:ext cx="6721859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“Dai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graças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ao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Senhor dos senhores,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porque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a Sua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benignidade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dura para sempre;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ao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Único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que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faz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grandes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maravilhas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.” </a:t>
            </a:r>
          </a:p>
          <a:p>
            <a:pPr algn="ctr"/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Salmo 136:3 e 4</a:t>
            </a:r>
            <a:endParaRPr lang="en-AU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ounded Rectangle 4">
            <a:extLst>
              <a:ext uri="{FF2B5EF4-FFF2-40B4-BE49-F238E27FC236}">
                <a16:creationId xmlns:a16="http://schemas.microsoft.com/office/drawing/2014/main" id="{B2152755-3FDC-2A1F-8399-6F745F78F8BC}"/>
              </a:ext>
            </a:extLst>
          </p:cNvPr>
          <p:cNvSpPr/>
          <p:nvPr/>
        </p:nvSpPr>
        <p:spPr>
          <a:xfrm>
            <a:off x="9868" y="197244"/>
            <a:ext cx="5369012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52F0003-BA9A-79AE-3ABD-C391A982D11D}"/>
              </a:ext>
            </a:extLst>
          </p:cNvPr>
          <p:cNvSpPr txBox="1">
            <a:spLocks/>
          </p:cNvSpPr>
          <p:nvPr/>
        </p:nvSpPr>
        <p:spPr>
          <a:xfrm>
            <a:off x="9868" y="172013"/>
            <a:ext cx="536901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VERSO PARA MEMORIZAR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513054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4F4CC3-A227-514F-9D9E-3CEAD02CF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F0714-52EB-BDF7-1E55-EB230CBE7648}"/>
              </a:ext>
            </a:extLst>
          </p:cNvPr>
          <p:cNvSpPr txBox="1">
            <a:spLocks/>
          </p:cNvSpPr>
          <p:nvPr/>
        </p:nvSpPr>
        <p:spPr>
          <a:xfrm>
            <a:off x="88729" y="6465278"/>
            <a:ext cx="7127997" cy="3867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"Psalm 136:3,4" music by Rosie Smith, copyright © 2026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D3D195A-970E-1657-4E18-04ED4D172206}"/>
              </a:ext>
            </a:extLst>
          </p:cNvPr>
          <p:cNvSpPr txBox="1">
            <a:spLocks/>
          </p:cNvSpPr>
          <p:nvPr/>
        </p:nvSpPr>
        <p:spPr>
          <a:xfrm>
            <a:off x="916335" y="2055781"/>
            <a:ext cx="6400751" cy="39140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Dai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louvor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Senhor dos Senhores,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Pois a Sua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bondade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predura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Àquele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prodígios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mil.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Salmos 136 verso 3 e 4.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r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epete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2C42FFB-A6D8-62FF-D494-5917BC5778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20326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639C7B"/>
                </a:solidFill>
                <a:effectLst/>
                <a:latin typeface="Century Gothic" panose="020B0502020202020204" pitchFamily="34" charset="0"/>
              </a:rPr>
              <a:t>Salmo 136:3,4</a:t>
            </a:r>
            <a:endParaRPr lang="en-AU" sz="2400" dirty="0">
              <a:solidFill>
                <a:srgbClr val="639C7B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185BF290-49AF-581A-B4B1-E095F5CE5086}"/>
              </a:ext>
            </a:extLst>
          </p:cNvPr>
          <p:cNvSpPr/>
          <p:nvPr/>
        </p:nvSpPr>
        <p:spPr>
          <a:xfrm>
            <a:off x="-2839" y="447585"/>
            <a:ext cx="5369012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AE16BBD-EEB8-BFD0-EFDC-69B2A9199DFA}"/>
              </a:ext>
            </a:extLst>
          </p:cNvPr>
          <p:cNvSpPr txBox="1">
            <a:spLocks/>
          </p:cNvSpPr>
          <p:nvPr/>
        </p:nvSpPr>
        <p:spPr>
          <a:xfrm>
            <a:off x="-2839" y="447585"/>
            <a:ext cx="536901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CANÇÃO BÍBLICA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3" name="Salmos 136-3e4">
            <a:hlinkClick r:id="" action="ppaction://media"/>
            <a:extLst>
              <a:ext uri="{FF2B5EF4-FFF2-40B4-BE49-F238E27FC236}">
                <a16:creationId xmlns:a16="http://schemas.microsoft.com/office/drawing/2014/main" id="{EA59AAFB-A737-D02F-3A0C-29AA41114F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729" y="142785"/>
            <a:ext cx="497354" cy="49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134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02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145D7C-C7B7-27D5-7AFD-F8356961A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C9227C1-A6A2-FCAD-D1FB-EFD93D137A8A}"/>
              </a:ext>
            </a:extLst>
          </p:cNvPr>
          <p:cNvSpPr/>
          <p:nvPr/>
        </p:nvSpPr>
        <p:spPr>
          <a:xfrm>
            <a:off x="5322831" y="1554461"/>
            <a:ext cx="5442729" cy="3749078"/>
          </a:xfrm>
          <a:prstGeom prst="roundRect">
            <a:avLst/>
          </a:prstGeom>
          <a:solidFill>
            <a:srgbClr val="95AC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HISTÓRIA MISSIONÁRIA</a:t>
            </a:r>
          </a:p>
        </p:txBody>
      </p:sp>
    </p:spTree>
    <p:extLst>
      <p:ext uri="{BB962C8B-B14F-4D97-AF65-F5344CB8AC3E}">
        <p14:creationId xmlns:p14="http://schemas.microsoft.com/office/powerpoint/2010/main" val="253935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F55C70-3538-CDF9-CA9E-730D3629D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1E72F7F-909D-A302-039A-2FC76AA92DA3}"/>
              </a:ext>
            </a:extLst>
          </p:cNvPr>
          <p:cNvSpPr/>
          <p:nvPr/>
        </p:nvSpPr>
        <p:spPr>
          <a:xfrm>
            <a:off x="991039" y="1447810"/>
            <a:ext cx="5104961" cy="3849886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TRABALHO MANUAL</a:t>
            </a:r>
          </a:p>
        </p:txBody>
      </p:sp>
    </p:spTree>
    <p:extLst>
      <p:ext uri="{BB962C8B-B14F-4D97-AF65-F5344CB8AC3E}">
        <p14:creationId xmlns:p14="http://schemas.microsoft.com/office/powerpoint/2010/main" val="32817118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145D7C-C7B7-27D5-7AFD-F8356961A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C9227C1-A6A2-FCAD-D1FB-EFD93D137A8A}"/>
              </a:ext>
            </a:extLst>
          </p:cNvPr>
          <p:cNvSpPr/>
          <p:nvPr/>
        </p:nvSpPr>
        <p:spPr>
          <a:xfrm>
            <a:off x="5322831" y="1554461"/>
            <a:ext cx="5442729" cy="3749078"/>
          </a:xfrm>
          <a:prstGeom prst="roundRect">
            <a:avLst/>
          </a:prstGeom>
          <a:solidFill>
            <a:srgbClr val="95AC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DESAFIO MISSIONÁRIO</a:t>
            </a:r>
          </a:p>
        </p:txBody>
      </p:sp>
    </p:spTree>
    <p:extLst>
      <p:ext uri="{BB962C8B-B14F-4D97-AF65-F5344CB8AC3E}">
        <p14:creationId xmlns:p14="http://schemas.microsoft.com/office/powerpoint/2010/main" val="4275168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ED8BCC-83F7-5FEB-B941-CA843D3FE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28783023-74F4-0B5F-7DA3-DED40F936BAB}"/>
              </a:ext>
            </a:extLst>
          </p:cNvPr>
          <p:cNvSpPr txBox="1"/>
          <p:nvPr/>
        </p:nvSpPr>
        <p:spPr>
          <a:xfrm>
            <a:off x="884706" y="1751617"/>
            <a:ext cx="8392644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Jesus </a:t>
            </a:r>
            <a:r>
              <a:rPr lang="en-AU" sz="5300" b="1" dirty="0" err="1">
                <a:solidFill>
                  <a:srgbClr val="639C7B"/>
                </a:solidFill>
                <a:latin typeface="Century Gothic" panose="020B0502020202020204" pitchFamily="34" charset="0"/>
              </a:rPr>
              <a:t>gosta</a:t>
            </a:r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 de me </a:t>
            </a:r>
            <a:r>
              <a:rPr lang="en-AU" sz="5300" b="1" dirty="0" err="1">
                <a:solidFill>
                  <a:srgbClr val="639C7B"/>
                </a:solidFill>
                <a:latin typeface="Century Gothic" panose="020B0502020202020204" pitchFamily="34" charset="0"/>
              </a:rPr>
              <a:t>surpreender</a:t>
            </a:r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 com </a:t>
            </a:r>
            <a:r>
              <a:rPr lang="en-AU" sz="5300" b="1" dirty="0" err="1">
                <a:solidFill>
                  <a:srgbClr val="639C7B"/>
                </a:solidFill>
                <a:latin typeface="Century Gothic" panose="020B0502020202020204" pitchFamily="34" charset="0"/>
              </a:rPr>
              <a:t>coisas</a:t>
            </a:r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 boas para </a:t>
            </a:r>
            <a:r>
              <a:rPr lang="en-AU" sz="5300" b="1" dirty="0" err="1">
                <a:solidFill>
                  <a:srgbClr val="639C7B"/>
                </a:solidFill>
                <a:latin typeface="Century Gothic" panose="020B0502020202020204" pitchFamily="34" charset="0"/>
              </a:rPr>
              <a:t>fazer</a:t>
            </a:r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 a </a:t>
            </a:r>
            <a:r>
              <a:rPr lang="en-AU" sz="5300" b="1" dirty="0" err="1">
                <a:solidFill>
                  <a:srgbClr val="639C7B"/>
                </a:solidFill>
                <a:latin typeface="Century Gothic" panose="020B0502020202020204" pitchFamily="34" charset="0"/>
              </a:rPr>
              <a:t>minha</a:t>
            </a:r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 </a:t>
            </a:r>
            <a:r>
              <a:rPr lang="en-AU" sz="5300" b="1" dirty="0" err="1">
                <a:solidFill>
                  <a:srgbClr val="639C7B"/>
                </a:solidFill>
                <a:latin typeface="Century Gothic" panose="020B0502020202020204" pitchFamily="34" charset="0"/>
              </a:rPr>
              <a:t>fé</a:t>
            </a:r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 </a:t>
            </a:r>
            <a:r>
              <a:rPr lang="en-AU" sz="5300" b="1" dirty="0" err="1">
                <a:solidFill>
                  <a:srgbClr val="639C7B"/>
                </a:solidFill>
                <a:latin typeface="Century Gothic" panose="020B0502020202020204" pitchFamily="34" charset="0"/>
              </a:rPr>
              <a:t>crescer</a:t>
            </a:r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.</a:t>
            </a:r>
            <a:endParaRPr lang="en-US" sz="5300" b="1" dirty="0">
              <a:solidFill>
                <a:srgbClr val="639C7B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Rounded Rectangle 3">
            <a:extLst>
              <a:ext uri="{FF2B5EF4-FFF2-40B4-BE49-F238E27FC236}">
                <a16:creationId xmlns:a16="http://schemas.microsoft.com/office/drawing/2014/main" id="{8340D8DC-8B7D-F47F-E7A2-3BC4AF2FE092}"/>
              </a:ext>
            </a:extLst>
          </p:cNvPr>
          <p:cNvSpPr/>
          <p:nvPr/>
        </p:nvSpPr>
        <p:spPr>
          <a:xfrm>
            <a:off x="25228" y="447585"/>
            <a:ext cx="2573644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64655B9-9342-5D49-D367-47F5CCD7A5BC}"/>
              </a:ext>
            </a:extLst>
          </p:cNvPr>
          <p:cNvSpPr txBox="1">
            <a:spLocks/>
          </p:cNvSpPr>
          <p:nvPr/>
        </p:nvSpPr>
        <p:spPr>
          <a:xfrm>
            <a:off x="25228" y="447585"/>
            <a:ext cx="2573644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549201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A4F44F-892A-AAF6-2A8E-02F2F5120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85E3E08-BA12-3F53-59FB-15E2B59D6D7B}"/>
              </a:ext>
            </a:extLst>
          </p:cNvPr>
          <p:cNvSpPr txBox="1">
            <a:spLocks/>
          </p:cNvSpPr>
          <p:nvPr/>
        </p:nvSpPr>
        <p:spPr>
          <a:xfrm>
            <a:off x="555787" y="447585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PRAYER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799ED2F-A788-E391-3D1D-90DCFA72886B}"/>
              </a:ext>
            </a:extLst>
          </p:cNvPr>
          <p:cNvSpPr/>
          <p:nvPr/>
        </p:nvSpPr>
        <p:spPr>
          <a:xfrm>
            <a:off x="1459720" y="1504057"/>
            <a:ext cx="4538308" cy="3849886"/>
          </a:xfrm>
          <a:prstGeom prst="roundRect">
            <a:avLst/>
          </a:prstGeom>
          <a:solidFill>
            <a:srgbClr val="D298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ORAÇÃO</a:t>
            </a:r>
          </a:p>
        </p:txBody>
      </p:sp>
    </p:spTree>
    <p:extLst>
      <p:ext uri="{BB962C8B-B14F-4D97-AF65-F5344CB8AC3E}">
        <p14:creationId xmlns:p14="http://schemas.microsoft.com/office/powerpoint/2010/main" val="279509148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1574</TotalTime>
  <Words>671</Words>
  <Application>Microsoft Office PowerPoint</Application>
  <PresentationFormat>Ecrã Panorâmico</PresentationFormat>
  <Paragraphs>121</Paragraphs>
  <Slides>31</Slides>
  <Notes>2</Notes>
  <HiddenSlides>0</HiddenSlides>
  <MMClips>7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dos diapositivos</vt:lpstr>
      </vt:variant>
      <vt:variant>
        <vt:i4>31</vt:i4>
      </vt:variant>
    </vt:vector>
  </HeadingPairs>
  <TitlesOfParts>
    <vt:vector size="38" baseType="lpstr">
      <vt:lpstr>Aptos</vt:lpstr>
      <vt:lpstr>Aptos Display</vt:lpstr>
      <vt:lpstr>Arial</vt:lpstr>
      <vt:lpstr>Century Gothic</vt:lpstr>
      <vt:lpstr>Helvetica</vt:lpstr>
      <vt:lpstr>1_Office Theme</vt:lpstr>
      <vt:lpstr>Office Theme</vt:lpstr>
      <vt:lpstr>Apresentação do PowerPoint</vt:lpstr>
      <vt:lpstr>Apresentação do PowerPoint</vt:lpstr>
      <vt:lpstr>Apresentação do PowerPoint</vt:lpstr>
      <vt:lpstr>Vivos em Jesus</vt:lpstr>
      <vt:lpstr>Ao Mundo Vou Contar</vt:lpstr>
      <vt:lpstr>Ao Mundo Vou Contar</vt:lpstr>
      <vt:lpstr>Canção do Sábado</vt:lpstr>
      <vt:lpstr>Apresentação do PowerPoint</vt:lpstr>
      <vt:lpstr>Apresentação do PowerPoint</vt:lpstr>
      <vt:lpstr>Obrigado, Jesus</vt:lpstr>
      <vt:lpstr>Apresentação do PowerPoint</vt:lpstr>
      <vt:lpstr>Música da Visita</vt:lpstr>
      <vt:lpstr>Parabéns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Salmo 136:3,4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Apaza Romero, Fany</dc:creator>
  <cp:lastModifiedBy>Manuela Teles</cp:lastModifiedBy>
  <cp:revision>22</cp:revision>
  <dcterms:created xsi:type="dcterms:W3CDTF">2025-11-10T16:37:45Z</dcterms:created>
  <dcterms:modified xsi:type="dcterms:W3CDTF">2026-07-26T20:01:56Z</dcterms:modified>
</cp:coreProperties>
</file>